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10"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5" r:id="rId11"/>
    <p:sldId id="266" r:id="rId12"/>
    <p:sldId id="270" r:id="rId13"/>
    <p:sldId id="271" r:id="rId14"/>
    <p:sldId id="272" r:id="rId15"/>
    <p:sldId id="273" r:id="rId16"/>
    <p:sldId id="274" r:id="rId17"/>
    <p:sldId id="275" r:id="rId18"/>
    <p:sldId id="276"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DC305E6A-873E-4904-86B7-392B2C4AE4C1}">
          <p14:sldIdLst>
            <p14:sldId id="256"/>
            <p14:sldId id="257"/>
            <p14:sldId id="258"/>
            <p14:sldId id="259"/>
            <p14:sldId id="260"/>
            <p14:sldId id="261"/>
            <p14:sldId id="262"/>
            <p14:sldId id="263"/>
            <p14:sldId id="264"/>
            <p14:sldId id="265"/>
            <p14:sldId id="266"/>
            <p14:sldId id="270"/>
            <p14:sldId id="271"/>
            <p14:sldId id="272"/>
            <p14:sldId id="273"/>
            <p14:sldId id="274"/>
            <p14:sldId id="275"/>
            <p14:sldId id="27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94259" autoAdjust="0"/>
  </p:normalViewPr>
  <p:slideViewPr>
    <p:cSldViewPr snapToGrid="0">
      <p:cViewPr varScale="1">
        <p:scale>
          <a:sx n="68" d="100"/>
          <a:sy n="68" d="100"/>
        </p:scale>
        <p:origin x="816" y="66"/>
      </p:cViewPr>
      <p:guideLst/>
    </p:cSldViewPr>
  </p:slideViewPr>
  <p:outlineViewPr>
    <p:cViewPr>
      <p:scale>
        <a:sx n="33" d="100"/>
        <a:sy n="33" d="100"/>
      </p:scale>
      <p:origin x="0" y="-3228"/>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51ABF81-FC51-4DF5-95E1-BBECADAA2218}" type="datetimeFigureOut">
              <a:rPr lang="en-IN" smtClean="0"/>
              <a:t>23-12-2023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CA89F5-9AAB-433C-9573-42DB91444631}" type="slidenum">
              <a:rPr lang="en-IN" smtClean="0"/>
              <a:t>‹#›</a:t>
            </a:fld>
            <a:endParaRPr lang="en-IN"/>
          </a:p>
        </p:txBody>
      </p:sp>
    </p:spTree>
    <p:extLst>
      <p:ext uri="{BB962C8B-B14F-4D97-AF65-F5344CB8AC3E}">
        <p14:creationId xmlns:p14="http://schemas.microsoft.com/office/powerpoint/2010/main" val="9437863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953D8079-95E5-44C4-8FEA-1FF1EF76AD90}" type="datetime1">
              <a:rPr lang="en-IN" smtClean="0"/>
              <a:t>23-12-2023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57D70EC-C1AC-4EC3-8834-ACAA44523F0C}" type="slidenum">
              <a:rPr lang="en-IN" smtClean="0"/>
              <a:t>‹#›</a:t>
            </a:fld>
            <a:endParaRPr lang="en-IN"/>
          </a:p>
        </p:txBody>
      </p:sp>
    </p:spTree>
    <p:extLst>
      <p:ext uri="{BB962C8B-B14F-4D97-AF65-F5344CB8AC3E}">
        <p14:creationId xmlns:p14="http://schemas.microsoft.com/office/powerpoint/2010/main" val="3622063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872E9BB-9505-48E2-A8A2-FD0D2883436F}" type="datetime1">
              <a:rPr lang="en-IN" smtClean="0"/>
              <a:t>23-12-2023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57D70EC-C1AC-4EC3-8834-ACAA44523F0C}" type="slidenum">
              <a:rPr lang="en-IN" smtClean="0"/>
              <a:t>‹#›</a:t>
            </a:fld>
            <a:endParaRPr lang="en-IN"/>
          </a:p>
        </p:txBody>
      </p:sp>
    </p:spTree>
    <p:extLst>
      <p:ext uri="{BB962C8B-B14F-4D97-AF65-F5344CB8AC3E}">
        <p14:creationId xmlns:p14="http://schemas.microsoft.com/office/powerpoint/2010/main" val="335342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BD98797-A261-4445-A9E9-5060645B693D}" type="datetime1">
              <a:rPr lang="en-IN" smtClean="0"/>
              <a:t>23-12-2023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57D70EC-C1AC-4EC3-8834-ACAA44523F0C}" type="slidenum">
              <a:rPr lang="en-IN" smtClean="0"/>
              <a:t>‹#›</a:t>
            </a:fld>
            <a:endParaRPr lang="en-IN"/>
          </a:p>
        </p:txBody>
      </p:sp>
    </p:spTree>
    <p:extLst>
      <p:ext uri="{BB962C8B-B14F-4D97-AF65-F5344CB8AC3E}">
        <p14:creationId xmlns:p14="http://schemas.microsoft.com/office/powerpoint/2010/main" val="17635505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5BA18A-14D8-4119-849E-5EE6B78FC6F5}" type="datetime1">
              <a:rPr lang="en-IN" smtClean="0"/>
              <a:t>23-12-2023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57D70EC-C1AC-4EC3-8834-ACAA44523F0C}" type="slidenum">
              <a:rPr lang="en-IN" smtClean="0"/>
              <a:t>‹#›</a:t>
            </a:fld>
            <a:endParaRPr lang="en-IN"/>
          </a:p>
        </p:txBody>
      </p:sp>
    </p:spTree>
    <p:extLst>
      <p:ext uri="{BB962C8B-B14F-4D97-AF65-F5344CB8AC3E}">
        <p14:creationId xmlns:p14="http://schemas.microsoft.com/office/powerpoint/2010/main" val="7601924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F5336767-5645-41CA-87DE-F075AAD69FA3}" type="datetime1">
              <a:rPr lang="en-IN" smtClean="0"/>
              <a:t>23-12-2023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57D70EC-C1AC-4EC3-8834-ACAA44523F0C}" type="slidenum">
              <a:rPr lang="en-IN" smtClean="0"/>
              <a:t>‹#›</a:t>
            </a:fld>
            <a:endParaRPr lang="en-IN"/>
          </a:p>
        </p:txBody>
      </p:sp>
    </p:spTree>
    <p:extLst>
      <p:ext uri="{BB962C8B-B14F-4D97-AF65-F5344CB8AC3E}">
        <p14:creationId xmlns:p14="http://schemas.microsoft.com/office/powerpoint/2010/main" val="33296867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1BFD1976-6419-4C55-AE78-1E66383B07BE}" type="datetime1">
              <a:rPr lang="en-IN" smtClean="0"/>
              <a:t>23-12-2023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57D70EC-C1AC-4EC3-8834-ACAA44523F0C}" type="slidenum">
              <a:rPr lang="en-IN" smtClean="0"/>
              <a:t>‹#›</a:t>
            </a:fld>
            <a:endParaRPr lang="en-IN"/>
          </a:p>
        </p:txBody>
      </p:sp>
    </p:spTree>
    <p:extLst>
      <p:ext uri="{BB962C8B-B14F-4D97-AF65-F5344CB8AC3E}">
        <p14:creationId xmlns:p14="http://schemas.microsoft.com/office/powerpoint/2010/main" val="18268838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8E7A70B6-0B21-424A-8521-31A12ED3CCE0}" type="datetime1">
              <a:rPr lang="en-IN" smtClean="0"/>
              <a:t>23-12-2023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957D70EC-C1AC-4EC3-8834-ACAA44523F0C}" type="slidenum">
              <a:rPr lang="en-IN" smtClean="0"/>
              <a:t>‹#›</a:t>
            </a:fld>
            <a:endParaRPr lang="en-IN"/>
          </a:p>
        </p:txBody>
      </p:sp>
    </p:spTree>
    <p:extLst>
      <p:ext uri="{BB962C8B-B14F-4D97-AF65-F5344CB8AC3E}">
        <p14:creationId xmlns:p14="http://schemas.microsoft.com/office/powerpoint/2010/main" val="13420455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9C2CDC6-6B5E-42FF-B877-666191E5B7A3}" type="datetime1">
              <a:rPr lang="en-IN" smtClean="0"/>
              <a:t>23-12-2023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957D70EC-C1AC-4EC3-8834-ACAA44523F0C}" type="slidenum">
              <a:rPr lang="en-IN" smtClean="0"/>
              <a:t>‹#›</a:t>
            </a:fld>
            <a:endParaRPr lang="en-IN"/>
          </a:p>
        </p:txBody>
      </p:sp>
    </p:spTree>
    <p:extLst>
      <p:ext uri="{BB962C8B-B14F-4D97-AF65-F5344CB8AC3E}">
        <p14:creationId xmlns:p14="http://schemas.microsoft.com/office/powerpoint/2010/main" val="22269560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8304EE3-C95C-49A6-921F-6DE08151353B}" type="datetime1">
              <a:rPr lang="en-IN" smtClean="0"/>
              <a:t>23-12-2023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957D70EC-C1AC-4EC3-8834-ACAA44523F0C}" type="slidenum">
              <a:rPr lang="en-IN" smtClean="0"/>
              <a:t>‹#›</a:t>
            </a:fld>
            <a:endParaRPr lang="en-IN"/>
          </a:p>
        </p:txBody>
      </p:sp>
    </p:spTree>
    <p:extLst>
      <p:ext uri="{BB962C8B-B14F-4D97-AF65-F5344CB8AC3E}">
        <p14:creationId xmlns:p14="http://schemas.microsoft.com/office/powerpoint/2010/main" val="32805665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7CE2025D-9716-48B0-B703-59D5D62AAA11}" type="datetime1">
              <a:rPr lang="en-IN" smtClean="0"/>
              <a:t>23-12-2023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57D70EC-C1AC-4EC3-8834-ACAA44523F0C}" type="slidenum">
              <a:rPr lang="en-IN" smtClean="0"/>
              <a:t>‹#›</a:t>
            </a:fld>
            <a:endParaRPr lang="en-IN"/>
          </a:p>
        </p:txBody>
      </p:sp>
    </p:spTree>
    <p:extLst>
      <p:ext uri="{BB962C8B-B14F-4D97-AF65-F5344CB8AC3E}">
        <p14:creationId xmlns:p14="http://schemas.microsoft.com/office/powerpoint/2010/main" val="30361930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B3DF7696-F549-4C03-B36C-086DFD08735A}" type="datetime1">
              <a:rPr lang="en-IN" smtClean="0"/>
              <a:t>23-12-2023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57D70EC-C1AC-4EC3-8834-ACAA44523F0C}" type="slidenum">
              <a:rPr lang="en-IN" smtClean="0"/>
              <a:t>‹#›</a:t>
            </a:fld>
            <a:endParaRPr lang="en-IN"/>
          </a:p>
        </p:txBody>
      </p:sp>
    </p:spTree>
    <p:extLst>
      <p:ext uri="{BB962C8B-B14F-4D97-AF65-F5344CB8AC3E}">
        <p14:creationId xmlns:p14="http://schemas.microsoft.com/office/powerpoint/2010/main" val="14993790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BC82BFF-9CF7-44FD-8F2B-CB898F216CD8}" type="datetime1">
              <a:rPr lang="en-IN" smtClean="0"/>
              <a:t>23-12-2023</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57D70EC-C1AC-4EC3-8834-ACAA44523F0C}" type="slidenum">
              <a:rPr lang="en-IN" smtClean="0"/>
              <a:t>‹#›</a:t>
            </a:fld>
            <a:endParaRPr lang="en-IN"/>
          </a:p>
        </p:txBody>
      </p:sp>
    </p:spTree>
    <p:extLst>
      <p:ext uri="{BB962C8B-B14F-4D97-AF65-F5344CB8AC3E}">
        <p14:creationId xmlns:p14="http://schemas.microsoft.com/office/powerpoint/2010/main" val="974372065"/>
      </p:ext>
    </p:extLst>
  </p:cSld>
  <p:clrMap bg1="lt1" tx1="dk1" bg2="lt2" tx2="dk2" accent1="accent1" accent2="accent2" accent3="accent3" accent4="accent4" accent5="accent5" accent6="accent6" hlink="hlink" folHlink="folHlink"/>
  <p:sldLayoutIdLst>
    <p:sldLayoutId id="2147483811" r:id="rId1"/>
    <p:sldLayoutId id="2147483812" r:id="rId2"/>
    <p:sldLayoutId id="2147483813" r:id="rId3"/>
    <p:sldLayoutId id="2147483814" r:id="rId4"/>
    <p:sldLayoutId id="2147483815" r:id="rId5"/>
    <p:sldLayoutId id="2147483816" r:id="rId6"/>
    <p:sldLayoutId id="2147483817" r:id="rId7"/>
    <p:sldLayoutId id="2147483818" r:id="rId8"/>
    <p:sldLayoutId id="2147483819" r:id="rId9"/>
    <p:sldLayoutId id="2147483820" r:id="rId10"/>
    <p:sldLayoutId id="2147483821"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D288D6-B2C9-1EC7-CDA8-A460F6F57905}"/>
              </a:ext>
            </a:extLst>
          </p:cNvPr>
          <p:cNvSpPr>
            <a:spLocks noGrp="1"/>
          </p:cNvSpPr>
          <p:nvPr>
            <p:ph type="ctrTitle"/>
          </p:nvPr>
        </p:nvSpPr>
        <p:spPr>
          <a:xfrm>
            <a:off x="1570755" y="1949676"/>
            <a:ext cx="9374156" cy="1726163"/>
          </a:xfrm>
        </p:spPr>
        <p:txBody>
          <a:bodyPr>
            <a:normAutofit fontScale="90000"/>
          </a:bodyPr>
          <a:lstStyle/>
          <a:p>
            <a:r>
              <a:rPr lang="en-US" b="1" dirty="0">
                <a:solidFill>
                  <a:schemeClr val="accent2"/>
                </a:solidFill>
              </a:rPr>
              <a:t>Health Cart Management</a:t>
            </a:r>
            <a:br>
              <a:rPr lang="en-US" b="1" dirty="0">
                <a:solidFill>
                  <a:schemeClr val="accent2"/>
                </a:solidFill>
              </a:rPr>
            </a:br>
            <a:r>
              <a:rPr lang="en-US" b="1" dirty="0">
                <a:solidFill>
                  <a:schemeClr val="accent2"/>
                </a:solidFill>
              </a:rPr>
              <a:t>System</a:t>
            </a:r>
            <a:endParaRPr lang="en-IN" b="1" dirty="0">
              <a:solidFill>
                <a:schemeClr val="accent2"/>
              </a:solidFill>
            </a:endParaRPr>
          </a:p>
        </p:txBody>
      </p:sp>
      <p:sp>
        <p:nvSpPr>
          <p:cNvPr id="3" name="Subtitle 2">
            <a:extLst>
              <a:ext uri="{FF2B5EF4-FFF2-40B4-BE49-F238E27FC236}">
                <a16:creationId xmlns:a16="http://schemas.microsoft.com/office/drawing/2014/main" id="{381E8402-1A5C-34EC-6A5B-848CD0F33F61}"/>
              </a:ext>
            </a:extLst>
          </p:cNvPr>
          <p:cNvSpPr>
            <a:spLocks noGrp="1"/>
          </p:cNvSpPr>
          <p:nvPr>
            <p:ph type="subTitle" idx="1"/>
          </p:nvPr>
        </p:nvSpPr>
        <p:spPr>
          <a:xfrm>
            <a:off x="8226490" y="5762093"/>
            <a:ext cx="3965510" cy="969298"/>
          </a:xfrm>
        </p:spPr>
        <p:txBody>
          <a:bodyPr>
            <a:noAutofit/>
          </a:bodyPr>
          <a:lstStyle/>
          <a:p>
            <a:pPr>
              <a:lnSpc>
                <a:spcPct val="100000"/>
              </a:lnSpc>
            </a:pPr>
            <a:r>
              <a:rPr lang="en-US" sz="1800" b="1" dirty="0">
                <a:solidFill>
                  <a:schemeClr val="accent2"/>
                </a:solidFill>
                <a:latin typeface="Verdana" panose="020B0604030504040204" pitchFamily="34" charset="0"/>
                <a:ea typeface="Verdana" panose="020B0604030504040204" pitchFamily="34" charset="0"/>
              </a:rPr>
              <a:t>Presented By</a:t>
            </a:r>
          </a:p>
          <a:p>
            <a:pPr>
              <a:lnSpc>
                <a:spcPct val="100000"/>
              </a:lnSpc>
            </a:pPr>
            <a:r>
              <a:rPr lang="en-US" sz="1800" dirty="0" err="1">
                <a:latin typeface="Verdana" panose="020B0604030504040204" pitchFamily="34" charset="0"/>
                <a:ea typeface="Verdana" panose="020B0604030504040204" pitchFamily="34" charset="0"/>
              </a:rPr>
              <a:t>K.S.Prasanna</a:t>
            </a:r>
            <a:r>
              <a:rPr lang="en-US" sz="1800" dirty="0">
                <a:latin typeface="Verdana" panose="020B0604030504040204" pitchFamily="34" charset="0"/>
                <a:ea typeface="Verdana" panose="020B0604030504040204" pitchFamily="34" charset="0"/>
              </a:rPr>
              <a:t> </a:t>
            </a:r>
            <a:r>
              <a:rPr lang="en-US" sz="1800" dirty="0" smtClean="0">
                <a:latin typeface="Verdana" panose="020B0604030504040204" pitchFamily="34" charset="0"/>
                <a:ea typeface="Verdana" panose="020B0604030504040204" pitchFamily="34" charset="0"/>
              </a:rPr>
              <a:t>Kumar</a:t>
            </a:r>
            <a:endParaRPr lang="en-US" sz="1800" dirty="0">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102642464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3831CA-8CF5-2649-A6E4-5790D8637C57}"/>
              </a:ext>
            </a:extLst>
          </p:cNvPr>
          <p:cNvSpPr>
            <a:spLocks noGrp="1"/>
          </p:cNvSpPr>
          <p:nvPr>
            <p:ph type="title"/>
          </p:nvPr>
        </p:nvSpPr>
        <p:spPr>
          <a:xfrm>
            <a:off x="3757739" y="404516"/>
            <a:ext cx="4504014" cy="854075"/>
          </a:xfrm>
        </p:spPr>
        <p:txBody>
          <a:bodyPr>
            <a:normAutofit/>
          </a:bodyPr>
          <a:lstStyle/>
          <a:p>
            <a:pPr algn="ctr"/>
            <a:r>
              <a:rPr lang="en-US" sz="4000" dirty="0">
                <a:solidFill>
                  <a:schemeClr val="accent2"/>
                </a:solidFill>
                <a:latin typeface="Verdana" panose="020B0604030504040204" pitchFamily="34" charset="0"/>
                <a:ea typeface="Verdana" panose="020B0604030504040204" pitchFamily="34" charset="0"/>
              </a:rPr>
              <a:t>Database Design</a:t>
            </a:r>
            <a:endParaRPr lang="en-IN" sz="4000" dirty="0">
              <a:solidFill>
                <a:schemeClr val="accent2"/>
              </a:solidFill>
              <a:latin typeface="Verdana" panose="020B0604030504040204" pitchFamily="34" charset="0"/>
              <a:ea typeface="Verdana" panose="020B0604030504040204" pitchFamily="34" charset="0"/>
            </a:endParaRPr>
          </a:p>
        </p:txBody>
      </p:sp>
      <p:sp>
        <p:nvSpPr>
          <p:cNvPr id="3" name="Text Placeholder 2">
            <a:extLst>
              <a:ext uri="{FF2B5EF4-FFF2-40B4-BE49-F238E27FC236}">
                <a16:creationId xmlns:a16="http://schemas.microsoft.com/office/drawing/2014/main" id="{BF0FE4A2-B955-84F6-5315-CCA1729A40CB}"/>
              </a:ext>
            </a:extLst>
          </p:cNvPr>
          <p:cNvSpPr>
            <a:spLocks noGrp="1"/>
          </p:cNvSpPr>
          <p:nvPr>
            <p:ph type="body" idx="1"/>
          </p:nvPr>
        </p:nvSpPr>
        <p:spPr>
          <a:xfrm>
            <a:off x="2332832" y="2213113"/>
            <a:ext cx="1798476" cy="588402"/>
          </a:xfrm>
        </p:spPr>
        <p:txBody>
          <a:bodyPr>
            <a:noAutofit/>
          </a:bodyPr>
          <a:lstStyle/>
          <a:p>
            <a:pPr>
              <a:lnSpc>
                <a:spcPct val="150000"/>
              </a:lnSpc>
            </a:pPr>
            <a:r>
              <a:rPr lang="en-US" sz="2000" b="0" dirty="0">
                <a:solidFill>
                  <a:schemeClr val="accent2"/>
                </a:solidFill>
                <a:effectLst/>
                <a:latin typeface="Verdana" panose="020B0604030504040204" pitchFamily="34" charset="0"/>
                <a:ea typeface="Verdana" panose="020B0604030504040204" pitchFamily="34" charset="0"/>
              </a:rPr>
              <a:t>Users Table:</a:t>
            </a:r>
            <a:endParaRPr lang="en-IN" sz="2000" b="0" dirty="0">
              <a:solidFill>
                <a:schemeClr val="accent2"/>
              </a:solidFill>
              <a:effectLst/>
              <a:latin typeface="Verdana" panose="020B0604030504040204" pitchFamily="34" charset="0"/>
              <a:ea typeface="Verdana" panose="020B0604030504040204" pitchFamily="34" charset="0"/>
            </a:endParaRPr>
          </a:p>
        </p:txBody>
      </p:sp>
      <p:graphicFrame>
        <p:nvGraphicFramePr>
          <p:cNvPr id="9" name="Content Placeholder 8">
            <a:extLst>
              <a:ext uri="{FF2B5EF4-FFF2-40B4-BE49-F238E27FC236}">
                <a16:creationId xmlns:a16="http://schemas.microsoft.com/office/drawing/2014/main" id="{5AD49CA0-E779-D579-9FC1-220D236CF2A2}"/>
              </a:ext>
            </a:extLst>
          </p:cNvPr>
          <p:cNvGraphicFramePr>
            <a:graphicFrameLocks noGrp="1"/>
          </p:cNvGraphicFramePr>
          <p:nvPr>
            <p:ph sz="half" idx="2"/>
            <p:extLst>
              <p:ext uri="{D42A27DB-BD31-4B8C-83A1-F6EECF244321}">
                <p14:modId xmlns:p14="http://schemas.microsoft.com/office/powerpoint/2010/main" val="390393700"/>
              </p:ext>
            </p:extLst>
          </p:nvPr>
        </p:nvGraphicFramePr>
        <p:xfrm>
          <a:off x="653176" y="3164152"/>
          <a:ext cx="5157788" cy="1791884"/>
        </p:xfrm>
        <a:graphic>
          <a:graphicData uri="http://schemas.openxmlformats.org/drawingml/2006/table">
            <a:tbl>
              <a:tblPr firstRow="1" firstCol="1" bandRow="1">
                <a:tableStyleId>{5C22544A-7EE6-4342-B048-85BDC9FD1C3A}</a:tableStyleId>
              </a:tblPr>
              <a:tblGrid>
                <a:gridCol w="830392">
                  <a:extLst>
                    <a:ext uri="{9D8B030D-6E8A-4147-A177-3AD203B41FA5}">
                      <a16:colId xmlns:a16="http://schemas.microsoft.com/office/drawing/2014/main" val="1578491569"/>
                    </a:ext>
                  </a:extLst>
                </a:gridCol>
                <a:gridCol w="1306285">
                  <a:extLst>
                    <a:ext uri="{9D8B030D-6E8A-4147-A177-3AD203B41FA5}">
                      <a16:colId xmlns:a16="http://schemas.microsoft.com/office/drawing/2014/main" val="353944402"/>
                    </a:ext>
                  </a:extLst>
                </a:gridCol>
                <a:gridCol w="1212980">
                  <a:extLst>
                    <a:ext uri="{9D8B030D-6E8A-4147-A177-3AD203B41FA5}">
                      <a16:colId xmlns:a16="http://schemas.microsoft.com/office/drawing/2014/main" val="345765663"/>
                    </a:ext>
                  </a:extLst>
                </a:gridCol>
                <a:gridCol w="1808131">
                  <a:extLst>
                    <a:ext uri="{9D8B030D-6E8A-4147-A177-3AD203B41FA5}">
                      <a16:colId xmlns:a16="http://schemas.microsoft.com/office/drawing/2014/main" val="362858918"/>
                    </a:ext>
                  </a:extLst>
                </a:gridCol>
              </a:tblGrid>
              <a:tr h="427187">
                <a:tc>
                  <a:txBody>
                    <a:bodyPr/>
                    <a:lstStyle/>
                    <a:p>
                      <a:pPr algn="ctr">
                        <a:lnSpc>
                          <a:spcPct val="150000"/>
                        </a:lnSpc>
                      </a:pPr>
                      <a:r>
                        <a:rPr lang="en-US" sz="1600" dirty="0">
                          <a:effectLst/>
                        </a:rPr>
                        <a:t>Sl.no</a:t>
                      </a:r>
                      <a:endParaRPr lang="en-IN" sz="1200" dirty="0">
                        <a:effectLst/>
                        <a:latin typeface="Calibri (Body)"/>
                        <a:ea typeface="Verdana" panose="020B0604030504040204" pitchFamily="34" charset="0"/>
                        <a:cs typeface="Latha" panose="020B0604020202020204" pitchFamily="34" charset="0"/>
                      </a:endParaRPr>
                    </a:p>
                  </a:txBody>
                  <a:tcPr marL="33638" marR="33638" marT="0" marB="0"/>
                </a:tc>
                <a:tc>
                  <a:txBody>
                    <a:bodyPr/>
                    <a:lstStyle/>
                    <a:p>
                      <a:pPr algn="ctr">
                        <a:lnSpc>
                          <a:spcPct val="150000"/>
                        </a:lnSpc>
                      </a:pPr>
                      <a:r>
                        <a:rPr lang="en-US" sz="1600" dirty="0">
                          <a:effectLst/>
                        </a:rPr>
                        <a:t>Name</a:t>
                      </a:r>
                      <a:endParaRPr lang="en-IN" sz="1200" dirty="0">
                        <a:effectLst/>
                        <a:latin typeface="Calibri (Body)"/>
                        <a:ea typeface="Verdana" panose="020B0604030504040204" pitchFamily="34" charset="0"/>
                        <a:cs typeface="Latha" panose="020B0604020202020204" pitchFamily="34" charset="0"/>
                      </a:endParaRPr>
                    </a:p>
                  </a:txBody>
                  <a:tcPr marL="33638" marR="33638" marT="0" marB="0"/>
                </a:tc>
                <a:tc>
                  <a:txBody>
                    <a:bodyPr/>
                    <a:lstStyle/>
                    <a:p>
                      <a:pPr algn="ctr">
                        <a:lnSpc>
                          <a:spcPct val="150000"/>
                        </a:lnSpc>
                      </a:pPr>
                      <a:r>
                        <a:rPr lang="en-US" sz="1600">
                          <a:effectLst/>
                        </a:rPr>
                        <a:t>Type</a:t>
                      </a:r>
                      <a:endParaRPr lang="en-IN" sz="1200">
                        <a:effectLst/>
                        <a:latin typeface="Calibri (Body)"/>
                        <a:ea typeface="Verdana" panose="020B0604030504040204" pitchFamily="34" charset="0"/>
                        <a:cs typeface="Latha" panose="020B0604020202020204" pitchFamily="34" charset="0"/>
                      </a:endParaRPr>
                    </a:p>
                  </a:txBody>
                  <a:tcPr marL="33638" marR="33638" marT="0" marB="0"/>
                </a:tc>
                <a:tc>
                  <a:txBody>
                    <a:bodyPr/>
                    <a:lstStyle/>
                    <a:p>
                      <a:pPr algn="ctr">
                        <a:lnSpc>
                          <a:spcPct val="150000"/>
                        </a:lnSpc>
                      </a:pPr>
                      <a:r>
                        <a:rPr lang="en-US" sz="1600" dirty="0">
                          <a:effectLst/>
                        </a:rPr>
                        <a:t>Constraints</a:t>
                      </a:r>
                      <a:endParaRPr lang="en-IN" sz="1200" dirty="0">
                        <a:effectLst/>
                        <a:latin typeface="Calibri (Body)"/>
                        <a:ea typeface="Verdana" panose="020B0604030504040204" pitchFamily="34" charset="0"/>
                        <a:cs typeface="Latha" panose="020B0604020202020204" pitchFamily="34" charset="0"/>
                      </a:endParaRPr>
                    </a:p>
                  </a:txBody>
                  <a:tcPr marL="33638" marR="33638" marT="0" marB="0"/>
                </a:tc>
                <a:extLst>
                  <a:ext uri="{0D108BD9-81ED-4DB2-BD59-A6C34878D82A}">
                    <a16:rowId xmlns:a16="http://schemas.microsoft.com/office/drawing/2014/main" val="1615810436"/>
                  </a:ext>
                </a:extLst>
              </a:tr>
              <a:tr h="454899">
                <a:tc>
                  <a:txBody>
                    <a:bodyPr/>
                    <a:lstStyle/>
                    <a:p>
                      <a:pPr algn="ctr">
                        <a:lnSpc>
                          <a:spcPct val="150000"/>
                        </a:lnSpc>
                      </a:pPr>
                      <a:r>
                        <a:rPr lang="en-US" sz="1600" dirty="0">
                          <a:effectLst/>
                        </a:rPr>
                        <a:t>1</a:t>
                      </a:r>
                      <a:endParaRPr lang="en-IN" sz="1200" dirty="0">
                        <a:solidFill>
                          <a:schemeClr val="accent2"/>
                        </a:solidFill>
                        <a:effectLst/>
                        <a:latin typeface="Calibri (Body)"/>
                        <a:ea typeface="Verdana" panose="020B0604030504040204" pitchFamily="34" charset="0"/>
                        <a:cs typeface="Latha" panose="020B0604020202020204" pitchFamily="34" charset="0"/>
                      </a:endParaRPr>
                    </a:p>
                  </a:txBody>
                  <a:tcPr marL="33638" marR="33638" marT="0" marB="0"/>
                </a:tc>
                <a:tc>
                  <a:txBody>
                    <a:bodyPr/>
                    <a:lstStyle/>
                    <a:p>
                      <a:pPr algn="ctr">
                        <a:lnSpc>
                          <a:spcPct val="150000"/>
                        </a:lnSpc>
                      </a:pPr>
                      <a:r>
                        <a:rPr lang="en-US" sz="1600" dirty="0">
                          <a:effectLst/>
                        </a:rPr>
                        <a:t>Username</a:t>
                      </a:r>
                      <a:endParaRPr lang="en-IN" sz="1200" dirty="0">
                        <a:effectLst/>
                        <a:latin typeface="Calibri (Body)"/>
                        <a:ea typeface="Verdana" panose="020B0604030504040204" pitchFamily="34" charset="0"/>
                        <a:cs typeface="Latha" panose="020B0604020202020204" pitchFamily="34" charset="0"/>
                      </a:endParaRPr>
                    </a:p>
                  </a:txBody>
                  <a:tcPr marL="33638" marR="33638" marT="0" marB="0"/>
                </a:tc>
                <a:tc>
                  <a:txBody>
                    <a:bodyPr/>
                    <a:lstStyle/>
                    <a:p>
                      <a:pPr algn="ctr">
                        <a:lnSpc>
                          <a:spcPct val="150000"/>
                        </a:lnSpc>
                      </a:pPr>
                      <a:r>
                        <a:rPr lang="en-US" sz="1600" dirty="0">
                          <a:effectLst/>
                        </a:rPr>
                        <a:t>Text</a:t>
                      </a:r>
                      <a:endParaRPr lang="en-IN" sz="1200" dirty="0">
                        <a:effectLst/>
                        <a:latin typeface="Calibri (Body)"/>
                        <a:ea typeface="Verdana" panose="020B0604030504040204" pitchFamily="34" charset="0"/>
                        <a:cs typeface="Latha" panose="020B0604020202020204" pitchFamily="34" charset="0"/>
                      </a:endParaRPr>
                    </a:p>
                  </a:txBody>
                  <a:tcPr marL="33638" marR="33638" marT="0" marB="0"/>
                </a:tc>
                <a:tc>
                  <a:txBody>
                    <a:bodyPr/>
                    <a:lstStyle/>
                    <a:p>
                      <a:pPr algn="ctr">
                        <a:lnSpc>
                          <a:spcPct val="150000"/>
                        </a:lnSpc>
                      </a:pPr>
                      <a:r>
                        <a:rPr lang="en-US" sz="1600" dirty="0">
                          <a:effectLst/>
                        </a:rPr>
                        <a:t>Primary </a:t>
                      </a:r>
                      <a:r>
                        <a:rPr lang="en-US" sz="1600" dirty="0" smtClean="0">
                          <a:effectLst/>
                        </a:rPr>
                        <a:t>key</a:t>
                      </a:r>
                      <a:endParaRPr lang="en-IN" sz="1200" dirty="0">
                        <a:effectLst/>
                        <a:latin typeface="Calibri (Body)"/>
                        <a:ea typeface="Verdana" panose="020B0604030504040204" pitchFamily="34" charset="0"/>
                        <a:cs typeface="Latha" panose="020B0604020202020204" pitchFamily="34" charset="0"/>
                      </a:endParaRPr>
                    </a:p>
                  </a:txBody>
                  <a:tcPr marL="33638" marR="33638" marT="0" marB="0"/>
                </a:tc>
                <a:extLst>
                  <a:ext uri="{0D108BD9-81ED-4DB2-BD59-A6C34878D82A}">
                    <a16:rowId xmlns:a16="http://schemas.microsoft.com/office/drawing/2014/main" val="1330481184"/>
                  </a:ext>
                </a:extLst>
              </a:tr>
              <a:tr h="454899">
                <a:tc>
                  <a:txBody>
                    <a:bodyPr/>
                    <a:lstStyle/>
                    <a:p>
                      <a:pPr algn="ctr">
                        <a:lnSpc>
                          <a:spcPct val="150000"/>
                        </a:lnSpc>
                      </a:pPr>
                      <a:r>
                        <a:rPr lang="en-US" sz="1600">
                          <a:effectLst/>
                        </a:rPr>
                        <a:t>2</a:t>
                      </a:r>
                      <a:endParaRPr lang="en-IN" sz="1200">
                        <a:effectLst/>
                        <a:latin typeface="Calibri (Body)"/>
                        <a:ea typeface="Verdana" panose="020B0604030504040204" pitchFamily="34" charset="0"/>
                        <a:cs typeface="Latha" panose="020B0604020202020204" pitchFamily="34" charset="0"/>
                      </a:endParaRPr>
                    </a:p>
                  </a:txBody>
                  <a:tcPr marL="33638" marR="33638" marT="0" marB="0"/>
                </a:tc>
                <a:tc>
                  <a:txBody>
                    <a:bodyPr/>
                    <a:lstStyle/>
                    <a:p>
                      <a:pPr algn="ctr">
                        <a:lnSpc>
                          <a:spcPct val="150000"/>
                        </a:lnSpc>
                      </a:pPr>
                      <a:r>
                        <a:rPr lang="en-US" sz="1600">
                          <a:effectLst/>
                        </a:rPr>
                        <a:t>Email</a:t>
                      </a:r>
                      <a:endParaRPr lang="en-IN" sz="1200">
                        <a:effectLst/>
                        <a:latin typeface="Calibri (Body)"/>
                        <a:ea typeface="Verdana" panose="020B0604030504040204" pitchFamily="34" charset="0"/>
                        <a:cs typeface="Latha" panose="020B0604020202020204" pitchFamily="34" charset="0"/>
                      </a:endParaRPr>
                    </a:p>
                  </a:txBody>
                  <a:tcPr marL="33638" marR="33638" marT="0" marB="0"/>
                </a:tc>
                <a:tc>
                  <a:txBody>
                    <a:bodyPr/>
                    <a:lstStyle/>
                    <a:p>
                      <a:pPr algn="ctr">
                        <a:lnSpc>
                          <a:spcPct val="150000"/>
                        </a:lnSpc>
                      </a:pPr>
                      <a:r>
                        <a:rPr lang="en-US" sz="1600" dirty="0">
                          <a:effectLst/>
                        </a:rPr>
                        <a:t>Text</a:t>
                      </a:r>
                      <a:endParaRPr lang="en-IN" sz="1200" dirty="0">
                        <a:effectLst/>
                        <a:latin typeface="Calibri (Body)"/>
                        <a:ea typeface="Verdana" panose="020B0604030504040204" pitchFamily="34" charset="0"/>
                        <a:cs typeface="Latha" panose="020B0604020202020204" pitchFamily="34" charset="0"/>
                      </a:endParaRPr>
                    </a:p>
                  </a:txBody>
                  <a:tcPr marL="33638" marR="33638" marT="0" marB="0"/>
                </a:tc>
                <a:tc>
                  <a:txBody>
                    <a:bodyPr/>
                    <a:lstStyle/>
                    <a:p>
                      <a:pPr algn="ctr">
                        <a:lnSpc>
                          <a:spcPct val="150000"/>
                        </a:lnSpc>
                      </a:pPr>
                      <a:r>
                        <a:rPr lang="en-US" sz="1600" dirty="0">
                          <a:effectLst/>
                        </a:rPr>
                        <a:t>Not Null</a:t>
                      </a:r>
                      <a:endParaRPr lang="en-IN" sz="1200" dirty="0">
                        <a:effectLst/>
                        <a:latin typeface="Calibri (Body)"/>
                        <a:ea typeface="Verdana" panose="020B0604030504040204" pitchFamily="34" charset="0"/>
                        <a:cs typeface="Latha" panose="020B0604020202020204" pitchFamily="34" charset="0"/>
                      </a:endParaRPr>
                    </a:p>
                  </a:txBody>
                  <a:tcPr marL="33638" marR="33638" marT="0" marB="0"/>
                </a:tc>
                <a:extLst>
                  <a:ext uri="{0D108BD9-81ED-4DB2-BD59-A6C34878D82A}">
                    <a16:rowId xmlns:a16="http://schemas.microsoft.com/office/drawing/2014/main" val="3074142892"/>
                  </a:ext>
                </a:extLst>
              </a:tr>
              <a:tr h="454899">
                <a:tc>
                  <a:txBody>
                    <a:bodyPr/>
                    <a:lstStyle/>
                    <a:p>
                      <a:pPr algn="ctr">
                        <a:lnSpc>
                          <a:spcPct val="150000"/>
                        </a:lnSpc>
                      </a:pPr>
                      <a:r>
                        <a:rPr lang="en-US" sz="1600">
                          <a:effectLst/>
                        </a:rPr>
                        <a:t>3</a:t>
                      </a:r>
                      <a:endParaRPr lang="en-IN" sz="1200">
                        <a:effectLst/>
                        <a:latin typeface="Calibri (Body)"/>
                        <a:ea typeface="Verdana" panose="020B0604030504040204" pitchFamily="34" charset="0"/>
                        <a:cs typeface="Latha" panose="020B0604020202020204" pitchFamily="34" charset="0"/>
                      </a:endParaRPr>
                    </a:p>
                  </a:txBody>
                  <a:tcPr marL="33638" marR="33638" marT="0" marB="0"/>
                </a:tc>
                <a:tc>
                  <a:txBody>
                    <a:bodyPr/>
                    <a:lstStyle/>
                    <a:p>
                      <a:pPr algn="ctr">
                        <a:lnSpc>
                          <a:spcPct val="150000"/>
                        </a:lnSpc>
                      </a:pPr>
                      <a:r>
                        <a:rPr lang="en-US" sz="1600">
                          <a:effectLst/>
                        </a:rPr>
                        <a:t>Password</a:t>
                      </a:r>
                      <a:endParaRPr lang="en-IN" sz="1200">
                        <a:effectLst/>
                        <a:latin typeface="Calibri (Body)"/>
                        <a:ea typeface="Verdana" panose="020B0604030504040204" pitchFamily="34" charset="0"/>
                        <a:cs typeface="Latha" panose="020B0604020202020204" pitchFamily="34" charset="0"/>
                      </a:endParaRPr>
                    </a:p>
                  </a:txBody>
                  <a:tcPr marL="33638" marR="33638" marT="0" marB="0"/>
                </a:tc>
                <a:tc>
                  <a:txBody>
                    <a:bodyPr/>
                    <a:lstStyle/>
                    <a:p>
                      <a:pPr algn="ctr">
                        <a:lnSpc>
                          <a:spcPct val="150000"/>
                        </a:lnSpc>
                      </a:pPr>
                      <a:r>
                        <a:rPr lang="en-US" sz="1600" dirty="0">
                          <a:effectLst/>
                        </a:rPr>
                        <a:t>Text</a:t>
                      </a:r>
                      <a:endParaRPr lang="en-IN" sz="1200" dirty="0">
                        <a:effectLst/>
                        <a:latin typeface="Calibri (Body)"/>
                        <a:ea typeface="Verdana" panose="020B0604030504040204" pitchFamily="34" charset="0"/>
                        <a:cs typeface="Latha" panose="020B0604020202020204" pitchFamily="34" charset="0"/>
                      </a:endParaRPr>
                    </a:p>
                  </a:txBody>
                  <a:tcPr marL="33638" marR="33638" marT="0" marB="0"/>
                </a:tc>
                <a:tc>
                  <a:txBody>
                    <a:bodyPr/>
                    <a:lstStyle/>
                    <a:p>
                      <a:pPr algn="ctr">
                        <a:lnSpc>
                          <a:spcPct val="150000"/>
                        </a:lnSpc>
                      </a:pPr>
                      <a:r>
                        <a:rPr lang="en-US" sz="1600" dirty="0">
                          <a:effectLst/>
                        </a:rPr>
                        <a:t>Not Null</a:t>
                      </a:r>
                      <a:endParaRPr lang="en-IN" sz="1200" dirty="0">
                        <a:effectLst/>
                        <a:latin typeface="Calibri (Body)"/>
                        <a:ea typeface="Verdana" panose="020B0604030504040204" pitchFamily="34" charset="0"/>
                        <a:cs typeface="Latha" panose="020B0604020202020204" pitchFamily="34" charset="0"/>
                      </a:endParaRPr>
                    </a:p>
                  </a:txBody>
                  <a:tcPr marL="33638" marR="33638" marT="0" marB="0"/>
                </a:tc>
                <a:extLst>
                  <a:ext uri="{0D108BD9-81ED-4DB2-BD59-A6C34878D82A}">
                    <a16:rowId xmlns:a16="http://schemas.microsoft.com/office/drawing/2014/main" val="3382774355"/>
                  </a:ext>
                </a:extLst>
              </a:tr>
            </a:tbl>
          </a:graphicData>
        </a:graphic>
      </p:graphicFrame>
      <p:sp>
        <p:nvSpPr>
          <p:cNvPr id="5" name="Text Placeholder 4">
            <a:extLst>
              <a:ext uri="{FF2B5EF4-FFF2-40B4-BE49-F238E27FC236}">
                <a16:creationId xmlns:a16="http://schemas.microsoft.com/office/drawing/2014/main" id="{D8FA8549-9F5C-AB35-E068-29B0C23DA33F}"/>
              </a:ext>
            </a:extLst>
          </p:cNvPr>
          <p:cNvSpPr>
            <a:spLocks noGrp="1"/>
          </p:cNvSpPr>
          <p:nvPr>
            <p:ph type="body" sz="quarter" idx="3"/>
          </p:nvPr>
        </p:nvSpPr>
        <p:spPr>
          <a:xfrm>
            <a:off x="7995675" y="1977603"/>
            <a:ext cx="1890770" cy="823912"/>
          </a:xfrm>
        </p:spPr>
        <p:txBody>
          <a:bodyPr>
            <a:normAutofit/>
          </a:bodyPr>
          <a:lstStyle/>
          <a:p>
            <a:pPr algn="just">
              <a:lnSpc>
                <a:spcPct val="150000"/>
              </a:lnSpc>
            </a:pPr>
            <a:r>
              <a:rPr lang="en-US" sz="2000" b="0" dirty="0">
                <a:solidFill>
                  <a:schemeClr val="accent2"/>
                </a:solidFill>
                <a:effectLst/>
                <a:latin typeface="Verdana" panose="020B0604030504040204" pitchFamily="34" charset="0"/>
                <a:ea typeface="Verdana" panose="020B0604030504040204" pitchFamily="34" charset="0"/>
              </a:rPr>
              <a:t>Cart Table:</a:t>
            </a:r>
            <a:endParaRPr lang="en-IN" sz="2000" b="0" dirty="0">
              <a:solidFill>
                <a:schemeClr val="accent2"/>
              </a:solidFill>
              <a:effectLst/>
              <a:latin typeface="Verdana" panose="020B0604030504040204" pitchFamily="34" charset="0"/>
              <a:ea typeface="Verdana" panose="020B0604030504040204" pitchFamily="34" charset="0"/>
            </a:endParaRPr>
          </a:p>
        </p:txBody>
      </p:sp>
      <p:graphicFrame>
        <p:nvGraphicFramePr>
          <p:cNvPr id="12" name="Content Placeholder 11">
            <a:extLst>
              <a:ext uri="{FF2B5EF4-FFF2-40B4-BE49-F238E27FC236}">
                <a16:creationId xmlns:a16="http://schemas.microsoft.com/office/drawing/2014/main" id="{388ED6CC-3967-3C60-EDDC-99E1AF986EA8}"/>
              </a:ext>
            </a:extLst>
          </p:cNvPr>
          <p:cNvGraphicFramePr>
            <a:graphicFrameLocks noGrp="1"/>
          </p:cNvGraphicFramePr>
          <p:nvPr>
            <p:ph sz="quarter" idx="4"/>
            <p:extLst>
              <p:ext uri="{D42A27DB-BD31-4B8C-83A1-F6EECF244321}">
                <p14:modId xmlns:p14="http://schemas.microsoft.com/office/powerpoint/2010/main" val="1877747589"/>
              </p:ext>
            </p:extLst>
          </p:nvPr>
        </p:nvGraphicFramePr>
        <p:xfrm>
          <a:off x="6172200" y="3164151"/>
          <a:ext cx="5537720" cy="2401762"/>
        </p:xfrm>
        <a:graphic>
          <a:graphicData uri="http://schemas.openxmlformats.org/drawingml/2006/table">
            <a:tbl>
              <a:tblPr firstRow="1" firstCol="1" bandRow="1">
                <a:tableStyleId>{5C22544A-7EE6-4342-B048-85BDC9FD1C3A}</a:tableStyleId>
              </a:tblPr>
              <a:tblGrid>
                <a:gridCol w="676469">
                  <a:extLst>
                    <a:ext uri="{9D8B030D-6E8A-4147-A177-3AD203B41FA5}">
                      <a16:colId xmlns:a16="http://schemas.microsoft.com/office/drawing/2014/main" val="2534009986"/>
                    </a:ext>
                  </a:extLst>
                </a:gridCol>
                <a:gridCol w="1240972">
                  <a:extLst>
                    <a:ext uri="{9D8B030D-6E8A-4147-A177-3AD203B41FA5}">
                      <a16:colId xmlns:a16="http://schemas.microsoft.com/office/drawing/2014/main" val="1403365698"/>
                    </a:ext>
                  </a:extLst>
                </a:gridCol>
                <a:gridCol w="830424">
                  <a:extLst>
                    <a:ext uri="{9D8B030D-6E8A-4147-A177-3AD203B41FA5}">
                      <a16:colId xmlns:a16="http://schemas.microsoft.com/office/drawing/2014/main" val="387010441"/>
                    </a:ext>
                  </a:extLst>
                </a:gridCol>
                <a:gridCol w="2789855">
                  <a:extLst>
                    <a:ext uri="{9D8B030D-6E8A-4147-A177-3AD203B41FA5}">
                      <a16:colId xmlns:a16="http://schemas.microsoft.com/office/drawing/2014/main" val="582077153"/>
                    </a:ext>
                  </a:extLst>
                </a:gridCol>
              </a:tblGrid>
              <a:tr h="440440">
                <a:tc>
                  <a:txBody>
                    <a:bodyPr/>
                    <a:lstStyle/>
                    <a:p>
                      <a:pPr algn="ctr">
                        <a:lnSpc>
                          <a:spcPct val="150000"/>
                        </a:lnSpc>
                      </a:pPr>
                      <a:r>
                        <a:rPr lang="en-US" sz="1600" dirty="0">
                          <a:effectLst/>
                        </a:rPr>
                        <a:t>Sl.no</a:t>
                      </a:r>
                      <a:endParaRPr lang="en-IN" sz="1200" dirty="0">
                        <a:effectLst/>
                        <a:latin typeface="Calibri (Body)"/>
                        <a:ea typeface="Verdana" panose="020B0604030504040204" pitchFamily="34" charset="0"/>
                        <a:cs typeface="Latha" panose="020B0604020202020204" pitchFamily="34" charset="0"/>
                      </a:endParaRPr>
                    </a:p>
                  </a:txBody>
                  <a:tcPr marL="33803" marR="33803" marT="0" marB="0"/>
                </a:tc>
                <a:tc>
                  <a:txBody>
                    <a:bodyPr/>
                    <a:lstStyle/>
                    <a:p>
                      <a:pPr algn="ctr">
                        <a:lnSpc>
                          <a:spcPct val="150000"/>
                        </a:lnSpc>
                      </a:pPr>
                      <a:r>
                        <a:rPr lang="en-US" sz="1600">
                          <a:effectLst/>
                        </a:rPr>
                        <a:t>Name</a:t>
                      </a:r>
                      <a:endParaRPr lang="en-IN" sz="1200">
                        <a:effectLst/>
                        <a:latin typeface="Calibri (Body)"/>
                        <a:ea typeface="Verdana" panose="020B0604030504040204" pitchFamily="34" charset="0"/>
                        <a:cs typeface="Latha" panose="020B0604020202020204" pitchFamily="34" charset="0"/>
                      </a:endParaRPr>
                    </a:p>
                  </a:txBody>
                  <a:tcPr marL="33803" marR="33803" marT="0" marB="0"/>
                </a:tc>
                <a:tc>
                  <a:txBody>
                    <a:bodyPr/>
                    <a:lstStyle/>
                    <a:p>
                      <a:pPr algn="ctr">
                        <a:lnSpc>
                          <a:spcPct val="150000"/>
                        </a:lnSpc>
                      </a:pPr>
                      <a:r>
                        <a:rPr lang="en-US" sz="1600">
                          <a:effectLst/>
                        </a:rPr>
                        <a:t>Type</a:t>
                      </a:r>
                      <a:endParaRPr lang="en-IN" sz="1200">
                        <a:effectLst/>
                        <a:latin typeface="Calibri (Body)"/>
                        <a:ea typeface="Verdana" panose="020B0604030504040204" pitchFamily="34" charset="0"/>
                        <a:cs typeface="Latha" panose="020B0604020202020204" pitchFamily="34" charset="0"/>
                      </a:endParaRPr>
                    </a:p>
                  </a:txBody>
                  <a:tcPr marL="33803" marR="33803" marT="0" marB="0"/>
                </a:tc>
                <a:tc>
                  <a:txBody>
                    <a:bodyPr/>
                    <a:lstStyle/>
                    <a:p>
                      <a:pPr algn="ctr">
                        <a:lnSpc>
                          <a:spcPct val="150000"/>
                        </a:lnSpc>
                      </a:pPr>
                      <a:r>
                        <a:rPr lang="en-US" sz="1600">
                          <a:effectLst/>
                        </a:rPr>
                        <a:t>Constraints</a:t>
                      </a:r>
                      <a:endParaRPr lang="en-IN" sz="1200">
                        <a:effectLst/>
                        <a:latin typeface="Calibri (Body)"/>
                        <a:ea typeface="Verdana" panose="020B0604030504040204" pitchFamily="34" charset="0"/>
                        <a:cs typeface="Latha" panose="020B0604020202020204" pitchFamily="34" charset="0"/>
                      </a:endParaRPr>
                    </a:p>
                  </a:txBody>
                  <a:tcPr marL="33803" marR="33803" marT="0" marB="0"/>
                </a:tc>
                <a:extLst>
                  <a:ext uri="{0D108BD9-81ED-4DB2-BD59-A6C34878D82A}">
                    <a16:rowId xmlns:a16="http://schemas.microsoft.com/office/drawing/2014/main" val="4018503716"/>
                  </a:ext>
                </a:extLst>
              </a:tr>
              <a:tr h="556592">
                <a:tc>
                  <a:txBody>
                    <a:bodyPr/>
                    <a:lstStyle/>
                    <a:p>
                      <a:pPr algn="ctr">
                        <a:lnSpc>
                          <a:spcPct val="150000"/>
                        </a:lnSpc>
                      </a:pPr>
                      <a:endParaRPr lang="en-US" sz="400" dirty="0" smtClean="0">
                        <a:effectLst/>
                      </a:endParaRPr>
                    </a:p>
                    <a:p>
                      <a:pPr algn="ctr">
                        <a:lnSpc>
                          <a:spcPct val="150000"/>
                        </a:lnSpc>
                      </a:pPr>
                      <a:r>
                        <a:rPr lang="en-US" sz="1600" dirty="0" smtClean="0">
                          <a:effectLst/>
                        </a:rPr>
                        <a:t>1</a:t>
                      </a:r>
                      <a:endParaRPr lang="en-IN" sz="1200" dirty="0">
                        <a:effectLst/>
                        <a:latin typeface="Calibri (Body)"/>
                        <a:ea typeface="Verdana" panose="020B0604030504040204" pitchFamily="34" charset="0"/>
                        <a:cs typeface="Latha" panose="020B0604020202020204" pitchFamily="34" charset="0"/>
                      </a:endParaRPr>
                    </a:p>
                  </a:txBody>
                  <a:tcPr marL="33803" marR="33803" marT="0" marB="0"/>
                </a:tc>
                <a:tc>
                  <a:txBody>
                    <a:bodyPr/>
                    <a:lstStyle/>
                    <a:p>
                      <a:pPr algn="ctr">
                        <a:lnSpc>
                          <a:spcPct val="150000"/>
                        </a:lnSpc>
                      </a:pPr>
                      <a:endParaRPr lang="en-US" sz="400" dirty="0" smtClean="0">
                        <a:effectLst/>
                      </a:endParaRPr>
                    </a:p>
                    <a:p>
                      <a:pPr algn="ctr">
                        <a:lnSpc>
                          <a:spcPct val="150000"/>
                        </a:lnSpc>
                      </a:pPr>
                      <a:r>
                        <a:rPr lang="en-US" sz="1600" dirty="0" smtClean="0">
                          <a:effectLst/>
                        </a:rPr>
                        <a:t>Username</a:t>
                      </a:r>
                      <a:endParaRPr lang="en-IN" sz="1200" dirty="0">
                        <a:effectLst/>
                        <a:latin typeface="Calibri (Body)"/>
                        <a:ea typeface="Verdana" panose="020B0604030504040204" pitchFamily="34" charset="0"/>
                        <a:cs typeface="Latha" panose="020B0604020202020204" pitchFamily="34" charset="0"/>
                      </a:endParaRPr>
                    </a:p>
                  </a:txBody>
                  <a:tcPr marL="33803" marR="33803" marT="0" marB="0"/>
                </a:tc>
                <a:tc>
                  <a:txBody>
                    <a:bodyPr/>
                    <a:lstStyle/>
                    <a:p>
                      <a:pPr algn="ctr">
                        <a:lnSpc>
                          <a:spcPct val="150000"/>
                        </a:lnSpc>
                      </a:pPr>
                      <a:endParaRPr lang="en-US" sz="400" dirty="0" smtClean="0">
                        <a:effectLst/>
                      </a:endParaRPr>
                    </a:p>
                    <a:p>
                      <a:pPr algn="ctr">
                        <a:lnSpc>
                          <a:spcPct val="150000"/>
                        </a:lnSpc>
                      </a:pPr>
                      <a:r>
                        <a:rPr lang="en-US" sz="1600" dirty="0" smtClean="0">
                          <a:effectLst/>
                        </a:rPr>
                        <a:t>Text</a:t>
                      </a:r>
                      <a:endParaRPr lang="en-IN" sz="1200" dirty="0">
                        <a:effectLst/>
                        <a:latin typeface="Calibri (Body)"/>
                        <a:ea typeface="Verdana" panose="020B0604030504040204" pitchFamily="34" charset="0"/>
                        <a:cs typeface="Latha" panose="020B0604020202020204" pitchFamily="34" charset="0"/>
                      </a:endParaRPr>
                    </a:p>
                  </a:txBody>
                  <a:tcPr marL="33803" marR="33803" marT="0" marB="0"/>
                </a:tc>
                <a:tc>
                  <a:txBody>
                    <a:bodyPr/>
                    <a:lstStyle/>
                    <a:p>
                      <a:pPr algn="ctr">
                        <a:lnSpc>
                          <a:spcPct val="100000"/>
                        </a:lnSpc>
                      </a:pPr>
                      <a:endParaRPr lang="en-US" sz="300" dirty="0" smtClean="0">
                        <a:effectLst/>
                      </a:endParaRPr>
                    </a:p>
                    <a:p>
                      <a:pPr algn="ctr">
                        <a:lnSpc>
                          <a:spcPct val="100000"/>
                        </a:lnSpc>
                      </a:pPr>
                      <a:r>
                        <a:rPr lang="en-US" sz="1600" dirty="0" smtClean="0">
                          <a:effectLst/>
                        </a:rPr>
                        <a:t>Foreign </a:t>
                      </a:r>
                      <a:r>
                        <a:rPr lang="en-US" sz="1600" dirty="0">
                          <a:effectLst/>
                        </a:rPr>
                        <a:t>key References users(Username)</a:t>
                      </a:r>
                    </a:p>
                    <a:p>
                      <a:pPr algn="ctr">
                        <a:lnSpc>
                          <a:spcPct val="100000"/>
                        </a:lnSpc>
                      </a:pPr>
                      <a:endParaRPr lang="en-IN" sz="500" dirty="0">
                        <a:effectLst/>
                        <a:latin typeface="Calibri (Body)"/>
                        <a:ea typeface="Verdana" panose="020B0604030504040204" pitchFamily="34" charset="0"/>
                        <a:cs typeface="Latha" panose="020B0604020202020204" pitchFamily="34" charset="0"/>
                      </a:endParaRPr>
                    </a:p>
                  </a:txBody>
                  <a:tcPr marL="33803" marR="33803" marT="0" marB="0"/>
                </a:tc>
                <a:extLst>
                  <a:ext uri="{0D108BD9-81ED-4DB2-BD59-A6C34878D82A}">
                    <a16:rowId xmlns:a16="http://schemas.microsoft.com/office/drawing/2014/main" val="207271642"/>
                  </a:ext>
                </a:extLst>
              </a:tr>
              <a:tr h="450574">
                <a:tc>
                  <a:txBody>
                    <a:bodyPr/>
                    <a:lstStyle/>
                    <a:p>
                      <a:pPr algn="ctr">
                        <a:lnSpc>
                          <a:spcPct val="150000"/>
                        </a:lnSpc>
                      </a:pPr>
                      <a:r>
                        <a:rPr lang="en-US" sz="1600">
                          <a:effectLst/>
                        </a:rPr>
                        <a:t>2</a:t>
                      </a:r>
                      <a:endParaRPr lang="en-IN" sz="1200">
                        <a:effectLst/>
                        <a:latin typeface="Calibri (Body)"/>
                        <a:ea typeface="Verdana" panose="020B0604030504040204" pitchFamily="34" charset="0"/>
                        <a:cs typeface="Latha" panose="020B0604020202020204" pitchFamily="34" charset="0"/>
                      </a:endParaRPr>
                    </a:p>
                  </a:txBody>
                  <a:tcPr marL="33803" marR="33803" marT="0" marB="0"/>
                </a:tc>
                <a:tc>
                  <a:txBody>
                    <a:bodyPr/>
                    <a:lstStyle/>
                    <a:p>
                      <a:pPr algn="ctr">
                        <a:lnSpc>
                          <a:spcPct val="150000"/>
                        </a:lnSpc>
                      </a:pPr>
                      <a:r>
                        <a:rPr lang="en-US" sz="1600" dirty="0">
                          <a:effectLst/>
                        </a:rPr>
                        <a:t>Product</a:t>
                      </a:r>
                      <a:endParaRPr lang="en-IN" sz="1200" dirty="0">
                        <a:effectLst/>
                        <a:latin typeface="Calibri (Body)"/>
                        <a:ea typeface="Verdana" panose="020B0604030504040204" pitchFamily="34" charset="0"/>
                        <a:cs typeface="Latha" panose="020B0604020202020204" pitchFamily="34" charset="0"/>
                      </a:endParaRPr>
                    </a:p>
                  </a:txBody>
                  <a:tcPr marL="33803" marR="33803" marT="0" marB="0"/>
                </a:tc>
                <a:tc>
                  <a:txBody>
                    <a:bodyPr/>
                    <a:lstStyle/>
                    <a:p>
                      <a:pPr algn="ctr">
                        <a:lnSpc>
                          <a:spcPct val="150000"/>
                        </a:lnSpc>
                      </a:pPr>
                      <a:r>
                        <a:rPr lang="en-US" sz="1600" dirty="0">
                          <a:effectLst/>
                        </a:rPr>
                        <a:t>Text</a:t>
                      </a:r>
                      <a:endParaRPr lang="en-IN" sz="1200" dirty="0">
                        <a:effectLst/>
                        <a:latin typeface="Calibri (Body)"/>
                        <a:ea typeface="Verdana" panose="020B0604030504040204" pitchFamily="34" charset="0"/>
                        <a:cs typeface="Latha" panose="020B0604020202020204" pitchFamily="34" charset="0"/>
                      </a:endParaRPr>
                    </a:p>
                  </a:txBody>
                  <a:tcPr marL="33803" marR="33803" marT="0" marB="0"/>
                </a:tc>
                <a:tc>
                  <a:txBody>
                    <a:bodyPr/>
                    <a:lstStyle/>
                    <a:p>
                      <a:pPr algn="ctr">
                        <a:lnSpc>
                          <a:spcPct val="150000"/>
                        </a:lnSpc>
                      </a:pPr>
                      <a:r>
                        <a:rPr lang="en-US" sz="1600">
                          <a:effectLst/>
                        </a:rPr>
                        <a:t>Not Null</a:t>
                      </a:r>
                      <a:endParaRPr lang="en-IN" sz="1200">
                        <a:effectLst/>
                        <a:latin typeface="Calibri (Body)"/>
                        <a:ea typeface="Verdana" panose="020B0604030504040204" pitchFamily="34" charset="0"/>
                        <a:cs typeface="Latha" panose="020B0604020202020204" pitchFamily="34" charset="0"/>
                      </a:endParaRPr>
                    </a:p>
                  </a:txBody>
                  <a:tcPr marL="33803" marR="33803" marT="0" marB="0"/>
                </a:tc>
                <a:extLst>
                  <a:ext uri="{0D108BD9-81ED-4DB2-BD59-A6C34878D82A}">
                    <a16:rowId xmlns:a16="http://schemas.microsoft.com/office/drawing/2014/main" val="1853365094"/>
                  </a:ext>
                </a:extLst>
              </a:tr>
              <a:tr h="450574">
                <a:tc>
                  <a:txBody>
                    <a:bodyPr/>
                    <a:lstStyle/>
                    <a:p>
                      <a:pPr algn="ctr">
                        <a:lnSpc>
                          <a:spcPct val="150000"/>
                        </a:lnSpc>
                      </a:pPr>
                      <a:r>
                        <a:rPr lang="en-US" sz="1600">
                          <a:effectLst/>
                        </a:rPr>
                        <a:t>3</a:t>
                      </a:r>
                      <a:endParaRPr lang="en-IN" sz="1200">
                        <a:effectLst/>
                        <a:latin typeface="Calibri (Body)"/>
                        <a:ea typeface="Verdana" panose="020B0604030504040204" pitchFamily="34" charset="0"/>
                        <a:cs typeface="Latha" panose="020B0604020202020204" pitchFamily="34" charset="0"/>
                      </a:endParaRPr>
                    </a:p>
                  </a:txBody>
                  <a:tcPr marL="33803" marR="33803" marT="0" marB="0"/>
                </a:tc>
                <a:tc>
                  <a:txBody>
                    <a:bodyPr/>
                    <a:lstStyle/>
                    <a:p>
                      <a:pPr algn="ctr">
                        <a:lnSpc>
                          <a:spcPct val="150000"/>
                        </a:lnSpc>
                      </a:pPr>
                      <a:r>
                        <a:rPr lang="en-US" sz="1600">
                          <a:effectLst/>
                        </a:rPr>
                        <a:t>Price</a:t>
                      </a:r>
                      <a:endParaRPr lang="en-IN" sz="1200">
                        <a:effectLst/>
                        <a:latin typeface="Calibri (Body)"/>
                        <a:ea typeface="Verdana" panose="020B0604030504040204" pitchFamily="34" charset="0"/>
                        <a:cs typeface="Latha" panose="020B0604020202020204" pitchFamily="34" charset="0"/>
                      </a:endParaRPr>
                    </a:p>
                  </a:txBody>
                  <a:tcPr marL="33803" marR="33803" marT="0" marB="0"/>
                </a:tc>
                <a:tc>
                  <a:txBody>
                    <a:bodyPr/>
                    <a:lstStyle/>
                    <a:p>
                      <a:pPr algn="ctr">
                        <a:lnSpc>
                          <a:spcPct val="150000"/>
                        </a:lnSpc>
                      </a:pPr>
                      <a:r>
                        <a:rPr lang="en-US" sz="1600" dirty="0">
                          <a:effectLst/>
                        </a:rPr>
                        <a:t>Float</a:t>
                      </a:r>
                      <a:endParaRPr lang="en-IN" sz="1200" dirty="0">
                        <a:effectLst/>
                        <a:latin typeface="Calibri (Body)"/>
                        <a:ea typeface="Verdana" panose="020B0604030504040204" pitchFamily="34" charset="0"/>
                        <a:cs typeface="Latha" panose="020B0604020202020204" pitchFamily="34" charset="0"/>
                      </a:endParaRPr>
                    </a:p>
                  </a:txBody>
                  <a:tcPr marL="33803" marR="33803" marT="0" marB="0"/>
                </a:tc>
                <a:tc>
                  <a:txBody>
                    <a:bodyPr/>
                    <a:lstStyle/>
                    <a:p>
                      <a:pPr algn="ctr">
                        <a:lnSpc>
                          <a:spcPct val="150000"/>
                        </a:lnSpc>
                      </a:pPr>
                      <a:r>
                        <a:rPr lang="en-US" sz="1600">
                          <a:effectLst/>
                        </a:rPr>
                        <a:t>Not Null</a:t>
                      </a:r>
                      <a:endParaRPr lang="en-IN" sz="1200">
                        <a:effectLst/>
                        <a:latin typeface="Calibri (Body)"/>
                        <a:ea typeface="Verdana" panose="020B0604030504040204" pitchFamily="34" charset="0"/>
                        <a:cs typeface="Latha" panose="020B0604020202020204" pitchFamily="34" charset="0"/>
                      </a:endParaRPr>
                    </a:p>
                  </a:txBody>
                  <a:tcPr marL="33803" marR="33803" marT="0" marB="0"/>
                </a:tc>
                <a:extLst>
                  <a:ext uri="{0D108BD9-81ED-4DB2-BD59-A6C34878D82A}">
                    <a16:rowId xmlns:a16="http://schemas.microsoft.com/office/drawing/2014/main" val="3178405862"/>
                  </a:ext>
                </a:extLst>
              </a:tr>
              <a:tr h="450574">
                <a:tc>
                  <a:txBody>
                    <a:bodyPr/>
                    <a:lstStyle/>
                    <a:p>
                      <a:pPr algn="ctr">
                        <a:lnSpc>
                          <a:spcPct val="150000"/>
                        </a:lnSpc>
                      </a:pPr>
                      <a:r>
                        <a:rPr lang="en-US" sz="1600">
                          <a:effectLst/>
                        </a:rPr>
                        <a:t>4</a:t>
                      </a:r>
                      <a:endParaRPr lang="en-IN" sz="1200">
                        <a:effectLst/>
                        <a:latin typeface="Calibri (Body)"/>
                        <a:ea typeface="Verdana" panose="020B0604030504040204" pitchFamily="34" charset="0"/>
                        <a:cs typeface="Latha" panose="020B0604020202020204" pitchFamily="34" charset="0"/>
                      </a:endParaRPr>
                    </a:p>
                  </a:txBody>
                  <a:tcPr marL="33803" marR="33803" marT="0" marB="0"/>
                </a:tc>
                <a:tc>
                  <a:txBody>
                    <a:bodyPr/>
                    <a:lstStyle/>
                    <a:p>
                      <a:pPr algn="ctr">
                        <a:lnSpc>
                          <a:spcPct val="150000"/>
                        </a:lnSpc>
                      </a:pPr>
                      <a:r>
                        <a:rPr lang="en-US" sz="1600">
                          <a:effectLst/>
                        </a:rPr>
                        <a:t>Otype</a:t>
                      </a:r>
                      <a:endParaRPr lang="en-IN" sz="1200">
                        <a:effectLst/>
                        <a:latin typeface="Calibri (Body)"/>
                        <a:ea typeface="Verdana" panose="020B0604030504040204" pitchFamily="34" charset="0"/>
                        <a:cs typeface="Latha" panose="020B0604020202020204" pitchFamily="34" charset="0"/>
                      </a:endParaRPr>
                    </a:p>
                  </a:txBody>
                  <a:tcPr marL="33803" marR="33803" marT="0" marB="0"/>
                </a:tc>
                <a:tc>
                  <a:txBody>
                    <a:bodyPr/>
                    <a:lstStyle/>
                    <a:p>
                      <a:pPr algn="ctr">
                        <a:lnSpc>
                          <a:spcPct val="150000"/>
                        </a:lnSpc>
                      </a:pPr>
                      <a:r>
                        <a:rPr lang="en-US" sz="1600" dirty="0">
                          <a:effectLst/>
                        </a:rPr>
                        <a:t>Text</a:t>
                      </a:r>
                      <a:endParaRPr lang="en-IN" sz="1200" dirty="0">
                        <a:effectLst/>
                        <a:latin typeface="Calibri (Body)"/>
                        <a:ea typeface="Verdana" panose="020B0604030504040204" pitchFamily="34" charset="0"/>
                        <a:cs typeface="Latha" panose="020B0604020202020204" pitchFamily="34" charset="0"/>
                      </a:endParaRPr>
                    </a:p>
                  </a:txBody>
                  <a:tcPr marL="33803" marR="33803" marT="0" marB="0"/>
                </a:tc>
                <a:tc>
                  <a:txBody>
                    <a:bodyPr/>
                    <a:lstStyle/>
                    <a:p>
                      <a:pPr algn="ctr">
                        <a:lnSpc>
                          <a:spcPct val="150000"/>
                        </a:lnSpc>
                      </a:pPr>
                      <a:r>
                        <a:rPr lang="en-US" sz="1600" dirty="0">
                          <a:effectLst/>
                        </a:rPr>
                        <a:t>Not Null</a:t>
                      </a:r>
                      <a:endParaRPr lang="en-IN" sz="1200" dirty="0">
                        <a:effectLst/>
                        <a:latin typeface="Calibri (Body)"/>
                        <a:ea typeface="Verdana" panose="020B0604030504040204" pitchFamily="34" charset="0"/>
                        <a:cs typeface="Latha" panose="020B0604020202020204" pitchFamily="34" charset="0"/>
                      </a:endParaRPr>
                    </a:p>
                  </a:txBody>
                  <a:tcPr marL="33803" marR="33803" marT="0" marB="0"/>
                </a:tc>
                <a:extLst>
                  <a:ext uri="{0D108BD9-81ED-4DB2-BD59-A6C34878D82A}">
                    <a16:rowId xmlns:a16="http://schemas.microsoft.com/office/drawing/2014/main" val="422921803"/>
                  </a:ext>
                </a:extLst>
              </a:tr>
            </a:tbl>
          </a:graphicData>
        </a:graphic>
      </p:graphicFrame>
    </p:spTree>
    <p:extLst>
      <p:ext uri="{BB962C8B-B14F-4D97-AF65-F5344CB8AC3E}">
        <p14:creationId xmlns:p14="http://schemas.microsoft.com/office/powerpoint/2010/main" val="243737395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F8FE7AE-AA2B-07CD-67F4-25F967E56CDC}"/>
              </a:ext>
            </a:extLst>
          </p:cNvPr>
          <p:cNvSpPr>
            <a:spLocks noGrp="1"/>
          </p:cNvSpPr>
          <p:nvPr>
            <p:ph type="body" idx="1"/>
          </p:nvPr>
        </p:nvSpPr>
        <p:spPr>
          <a:xfrm>
            <a:off x="1861521" y="993913"/>
            <a:ext cx="2731118" cy="618469"/>
          </a:xfrm>
        </p:spPr>
        <p:txBody>
          <a:bodyPr>
            <a:noAutofit/>
          </a:bodyPr>
          <a:lstStyle/>
          <a:p>
            <a:pPr algn="just">
              <a:lnSpc>
                <a:spcPct val="150000"/>
              </a:lnSpc>
            </a:pPr>
            <a:r>
              <a:rPr lang="en-US" sz="2000" b="0" dirty="0" err="1">
                <a:solidFill>
                  <a:schemeClr val="accent2"/>
                </a:solidFill>
                <a:effectLst/>
                <a:latin typeface="Verdana" panose="020B0604030504040204" pitchFamily="34" charset="0"/>
                <a:ea typeface="Verdana" panose="020B0604030504040204" pitchFamily="34" charset="0"/>
              </a:rPr>
              <a:t>Orderplaced</a:t>
            </a:r>
            <a:r>
              <a:rPr lang="en-US" sz="2000" b="0" dirty="0">
                <a:solidFill>
                  <a:schemeClr val="accent2"/>
                </a:solidFill>
                <a:effectLst/>
                <a:latin typeface="Verdana" panose="020B0604030504040204" pitchFamily="34" charset="0"/>
                <a:ea typeface="Verdana" panose="020B0604030504040204" pitchFamily="34" charset="0"/>
              </a:rPr>
              <a:t> Table</a:t>
            </a:r>
            <a:r>
              <a:rPr lang="en-US" sz="2000" b="0" dirty="0" smtClean="0">
                <a:solidFill>
                  <a:schemeClr val="accent2"/>
                </a:solidFill>
                <a:effectLst/>
                <a:latin typeface="Verdana" panose="020B0604030504040204" pitchFamily="34" charset="0"/>
                <a:ea typeface="Verdana" panose="020B0604030504040204" pitchFamily="34" charset="0"/>
              </a:rPr>
              <a:t>:</a:t>
            </a:r>
            <a:endParaRPr lang="en-IN" sz="2000" b="0" dirty="0">
              <a:solidFill>
                <a:schemeClr val="accent2"/>
              </a:solidFill>
              <a:effectLst/>
              <a:latin typeface="Verdana" panose="020B0604030504040204" pitchFamily="34" charset="0"/>
              <a:ea typeface="Verdana" panose="020B0604030504040204" pitchFamily="34" charset="0"/>
            </a:endParaRPr>
          </a:p>
        </p:txBody>
      </p:sp>
      <p:graphicFrame>
        <p:nvGraphicFramePr>
          <p:cNvPr id="9" name="Content Placeholder 8">
            <a:extLst>
              <a:ext uri="{FF2B5EF4-FFF2-40B4-BE49-F238E27FC236}">
                <a16:creationId xmlns:a16="http://schemas.microsoft.com/office/drawing/2014/main" id="{ECABD7DE-8F33-E939-F43D-09D6F2D6B7C2}"/>
              </a:ext>
            </a:extLst>
          </p:cNvPr>
          <p:cNvGraphicFramePr>
            <a:graphicFrameLocks noGrp="1"/>
          </p:cNvGraphicFramePr>
          <p:nvPr>
            <p:ph sz="half" idx="2"/>
            <p:extLst>
              <p:ext uri="{D42A27DB-BD31-4B8C-83A1-F6EECF244321}">
                <p14:modId xmlns:p14="http://schemas.microsoft.com/office/powerpoint/2010/main" val="1176212654"/>
              </p:ext>
            </p:extLst>
          </p:nvPr>
        </p:nvGraphicFramePr>
        <p:xfrm>
          <a:off x="648186" y="1997834"/>
          <a:ext cx="5157788" cy="4185561"/>
        </p:xfrm>
        <a:graphic>
          <a:graphicData uri="http://schemas.openxmlformats.org/drawingml/2006/table">
            <a:tbl>
              <a:tblPr firstRow="1" firstCol="1" bandRow="1">
                <a:tableStyleId>{5C22544A-7EE6-4342-B048-85BDC9FD1C3A}</a:tableStyleId>
              </a:tblPr>
              <a:tblGrid>
                <a:gridCol w="658100">
                  <a:extLst>
                    <a:ext uri="{9D8B030D-6E8A-4147-A177-3AD203B41FA5}">
                      <a16:colId xmlns:a16="http://schemas.microsoft.com/office/drawing/2014/main" val="3471168126"/>
                    </a:ext>
                  </a:extLst>
                </a:gridCol>
                <a:gridCol w="1222310">
                  <a:extLst>
                    <a:ext uri="{9D8B030D-6E8A-4147-A177-3AD203B41FA5}">
                      <a16:colId xmlns:a16="http://schemas.microsoft.com/office/drawing/2014/main" val="2163044373"/>
                    </a:ext>
                  </a:extLst>
                </a:gridCol>
                <a:gridCol w="933061">
                  <a:extLst>
                    <a:ext uri="{9D8B030D-6E8A-4147-A177-3AD203B41FA5}">
                      <a16:colId xmlns:a16="http://schemas.microsoft.com/office/drawing/2014/main" val="3090291491"/>
                    </a:ext>
                  </a:extLst>
                </a:gridCol>
                <a:gridCol w="2344317">
                  <a:extLst>
                    <a:ext uri="{9D8B030D-6E8A-4147-A177-3AD203B41FA5}">
                      <a16:colId xmlns:a16="http://schemas.microsoft.com/office/drawing/2014/main" val="2496955214"/>
                    </a:ext>
                  </a:extLst>
                </a:gridCol>
              </a:tblGrid>
              <a:tr h="427314">
                <a:tc>
                  <a:txBody>
                    <a:bodyPr/>
                    <a:lstStyle/>
                    <a:p>
                      <a:pPr algn="ctr">
                        <a:lnSpc>
                          <a:spcPct val="150000"/>
                        </a:lnSpc>
                      </a:pPr>
                      <a:r>
                        <a:rPr lang="en-US" sz="1600" dirty="0">
                          <a:effectLst/>
                        </a:rPr>
                        <a:t>Sl.no</a:t>
                      </a:r>
                      <a:endParaRPr lang="en-IN" sz="1200" dirty="0">
                        <a:effectLst/>
                        <a:latin typeface="Times New Roman" panose="02020603050405020304" pitchFamily="18" charset="0"/>
                        <a:ea typeface="Times New Roman" panose="02020603050405020304" pitchFamily="18" charset="0"/>
                        <a:cs typeface="Latha" panose="020B0604020202020204" pitchFamily="34" charset="0"/>
                      </a:endParaRPr>
                    </a:p>
                  </a:txBody>
                  <a:tcPr marL="33638" marR="33638" marT="0" marB="0"/>
                </a:tc>
                <a:tc>
                  <a:txBody>
                    <a:bodyPr/>
                    <a:lstStyle/>
                    <a:p>
                      <a:pPr algn="ctr">
                        <a:lnSpc>
                          <a:spcPct val="150000"/>
                        </a:lnSpc>
                      </a:pPr>
                      <a:r>
                        <a:rPr lang="en-US" sz="1600" dirty="0">
                          <a:effectLst/>
                        </a:rPr>
                        <a:t>Name</a:t>
                      </a:r>
                      <a:endParaRPr lang="en-IN" sz="1200" dirty="0">
                        <a:effectLst/>
                        <a:latin typeface="Times New Roman" panose="02020603050405020304" pitchFamily="18" charset="0"/>
                        <a:ea typeface="Times New Roman" panose="02020603050405020304" pitchFamily="18" charset="0"/>
                        <a:cs typeface="Latha" panose="020B0604020202020204" pitchFamily="34" charset="0"/>
                      </a:endParaRPr>
                    </a:p>
                  </a:txBody>
                  <a:tcPr marL="33638" marR="33638" marT="0" marB="0"/>
                </a:tc>
                <a:tc>
                  <a:txBody>
                    <a:bodyPr/>
                    <a:lstStyle/>
                    <a:p>
                      <a:pPr algn="ctr">
                        <a:lnSpc>
                          <a:spcPct val="150000"/>
                        </a:lnSpc>
                      </a:pPr>
                      <a:r>
                        <a:rPr lang="en-US" sz="1600" dirty="0">
                          <a:effectLst/>
                        </a:rPr>
                        <a:t>Type</a:t>
                      </a:r>
                      <a:endParaRPr lang="en-IN" sz="1200" dirty="0">
                        <a:effectLst/>
                        <a:latin typeface="Times New Roman" panose="02020603050405020304" pitchFamily="18" charset="0"/>
                        <a:ea typeface="Times New Roman" panose="02020603050405020304" pitchFamily="18" charset="0"/>
                        <a:cs typeface="Latha" panose="020B0604020202020204" pitchFamily="34" charset="0"/>
                      </a:endParaRPr>
                    </a:p>
                  </a:txBody>
                  <a:tcPr marL="33638" marR="33638" marT="0" marB="0"/>
                </a:tc>
                <a:tc>
                  <a:txBody>
                    <a:bodyPr/>
                    <a:lstStyle/>
                    <a:p>
                      <a:pPr algn="ctr">
                        <a:lnSpc>
                          <a:spcPct val="150000"/>
                        </a:lnSpc>
                      </a:pPr>
                      <a:r>
                        <a:rPr lang="en-US" sz="1600" dirty="0">
                          <a:effectLst/>
                        </a:rPr>
                        <a:t>Constraints</a:t>
                      </a:r>
                      <a:endParaRPr lang="en-IN" sz="1200" dirty="0">
                        <a:effectLst/>
                        <a:latin typeface="Times New Roman" panose="02020603050405020304" pitchFamily="18" charset="0"/>
                        <a:ea typeface="Times New Roman" panose="02020603050405020304" pitchFamily="18" charset="0"/>
                        <a:cs typeface="Latha" panose="020B0604020202020204" pitchFamily="34" charset="0"/>
                      </a:endParaRPr>
                    </a:p>
                  </a:txBody>
                  <a:tcPr marL="33638" marR="33638" marT="0" marB="0"/>
                </a:tc>
                <a:extLst>
                  <a:ext uri="{0D108BD9-81ED-4DB2-BD59-A6C34878D82A}">
                    <a16:rowId xmlns:a16="http://schemas.microsoft.com/office/drawing/2014/main" val="2510134209"/>
                  </a:ext>
                </a:extLst>
              </a:tr>
              <a:tr h="581330">
                <a:tc>
                  <a:txBody>
                    <a:bodyPr/>
                    <a:lstStyle/>
                    <a:p>
                      <a:pPr algn="ctr">
                        <a:lnSpc>
                          <a:spcPct val="150000"/>
                        </a:lnSpc>
                      </a:pPr>
                      <a:endParaRPr lang="en-US" sz="300" dirty="0" smtClean="0">
                        <a:effectLst/>
                      </a:endParaRPr>
                    </a:p>
                    <a:p>
                      <a:pPr algn="ctr">
                        <a:lnSpc>
                          <a:spcPct val="150000"/>
                        </a:lnSpc>
                      </a:pPr>
                      <a:r>
                        <a:rPr lang="en-US" sz="1600" dirty="0" smtClean="0">
                          <a:effectLst/>
                        </a:rPr>
                        <a:t>1</a:t>
                      </a:r>
                      <a:endParaRPr lang="en-IN" sz="1200" dirty="0">
                        <a:effectLst/>
                        <a:latin typeface="Times New Roman" panose="02020603050405020304" pitchFamily="18" charset="0"/>
                        <a:ea typeface="Times New Roman" panose="02020603050405020304" pitchFamily="18" charset="0"/>
                        <a:cs typeface="Latha" panose="020B0604020202020204" pitchFamily="34" charset="0"/>
                      </a:endParaRPr>
                    </a:p>
                  </a:txBody>
                  <a:tcPr marL="33638" marR="33638" marT="0" marB="0"/>
                </a:tc>
                <a:tc>
                  <a:txBody>
                    <a:bodyPr/>
                    <a:lstStyle/>
                    <a:p>
                      <a:pPr algn="ctr">
                        <a:lnSpc>
                          <a:spcPct val="150000"/>
                        </a:lnSpc>
                      </a:pPr>
                      <a:endParaRPr lang="en-US" sz="300" dirty="0" smtClean="0">
                        <a:effectLst/>
                      </a:endParaRPr>
                    </a:p>
                    <a:p>
                      <a:pPr algn="ctr">
                        <a:lnSpc>
                          <a:spcPct val="150000"/>
                        </a:lnSpc>
                      </a:pPr>
                      <a:r>
                        <a:rPr lang="en-US" sz="1600" dirty="0" smtClean="0">
                          <a:effectLst/>
                        </a:rPr>
                        <a:t>Username</a:t>
                      </a:r>
                      <a:endParaRPr lang="en-IN" sz="1200" dirty="0">
                        <a:effectLst/>
                        <a:latin typeface="Times New Roman" panose="02020603050405020304" pitchFamily="18" charset="0"/>
                        <a:ea typeface="Times New Roman" panose="02020603050405020304" pitchFamily="18" charset="0"/>
                        <a:cs typeface="Latha" panose="020B0604020202020204" pitchFamily="34" charset="0"/>
                      </a:endParaRPr>
                    </a:p>
                  </a:txBody>
                  <a:tcPr marL="33638" marR="33638" marT="0" marB="0"/>
                </a:tc>
                <a:tc>
                  <a:txBody>
                    <a:bodyPr/>
                    <a:lstStyle/>
                    <a:p>
                      <a:pPr algn="ctr">
                        <a:lnSpc>
                          <a:spcPct val="150000"/>
                        </a:lnSpc>
                      </a:pPr>
                      <a:endParaRPr lang="en-US" sz="300" dirty="0" smtClean="0">
                        <a:effectLst/>
                      </a:endParaRPr>
                    </a:p>
                    <a:p>
                      <a:pPr algn="ctr">
                        <a:lnSpc>
                          <a:spcPct val="150000"/>
                        </a:lnSpc>
                      </a:pPr>
                      <a:r>
                        <a:rPr lang="en-US" sz="1600" dirty="0" smtClean="0">
                          <a:effectLst/>
                        </a:rPr>
                        <a:t>Text</a:t>
                      </a:r>
                      <a:endParaRPr lang="en-IN" sz="1200" dirty="0">
                        <a:effectLst/>
                        <a:latin typeface="Times New Roman" panose="02020603050405020304" pitchFamily="18" charset="0"/>
                        <a:ea typeface="Times New Roman" panose="02020603050405020304" pitchFamily="18" charset="0"/>
                        <a:cs typeface="Latha" panose="020B0604020202020204" pitchFamily="34" charset="0"/>
                      </a:endParaRPr>
                    </a:p>
                  </a:txBody>
                  <a:tcPr marL="33638" marR="33638" marT="0" marB="0"/>
                </a:tc>
                <a:tc>
                  <a:txBody>
                    <a:bodyPr/>
                    <a:lstStyle/>
                    <a:p>
                      <a:pPr algn="ctr">
                        <a:lnSpc>
                          <a:spcPct val="100000"/>
                        </a:lnSpc>
                      </a:pPr>
                      <a:endParaRPr lang="en-US" sz="100" dirty="0" smtClean="0">
                        <a:effectLst/>
                      </a:endParaRPr>
                    </a:p>
                    <a:p>
                      <a:pPr algn="ctr">
                        <a:lnSpc>
                          <a:spcPct val="100000"/>
                        </a:lnSpc>
                      </a:pPr>
                      <a:r>
                        <a:rPr lang="en-US" sz="1600" dirty="0" smtClean="0">
                          <a:effectLst/>
                        </a:rPr>
                        <a:t>Foreign </a:t>
                      </a:r>
                      <a:r>
                        <a:rPr lang="en-US" sz="1600" dirty="0">
                          <a:effectLst/>
                        </a:rPr>
                        <a:t>key References users(Username)</a:t>
                      </a:r>
                      <a:endParaRPr lang="en-IN" sz="1200" dirty="0">
                        <a:effectLst/>
                        <a:latin typeface="Times New Roman" panose="02020603050405020304" pitchFamily="18" charset="0"/>
                        <a:ea typeface="Times New Roman" panose="02020603050405020304" pitchFamily="18" charset="0"/>
                        <a:cs typeface="Latha" panose="020B0604020202020204" pitchFamily="34" charset="0"/>
                      </a:endParaRPr>
                    </a:p>
                  </a:txBody>
                  <a:tcPr marL="33638" marR="33638" marT="0" marB="0"/>
                </a:tc>
                <a:extLst>
                  <a:ext uri="{0D108BD9-81ED-4DB2-BD59-A6C34878D82A}">
                    <a16:rowId xmlns:a16="http://schemas.microsoft.com/office/drawing/2014/main" val="277897856"/>
                  </a:ext>
                </a:extLst>
              </a:tr>
              <a:tr h="412583">
                <a:tc>
                  <a:txBody>
                    <a:bodyPr/>
                    <a:lstStyle/>
                    <a:p>
                      <a:pPr algn="ctr">
                        <a:lnSpc>
                          <a:spcPct val="150000"/>
                        </a:lnSpc>
                      </a:pPr>
                      <a:r>
                        <a:rPr lang="en-US" sz="1600">
                          <a:effectLst/>
                        </a:rPr>
                        <a:t>2</a:t>
                      </a:r>
                      <a:endParaRPr lang="en-IN" sz="1200">
                        <a:effectLst/>
                        <a:latin typeface="Times New Roman" panose="02020603050405020304" pitchFamily="18" charset="0"/>
                        <a:ea typeface="Times New Roman" panose="02020603050405020304" pitchFamily="18" charset="0"/>
                        <a:cs typeface="Latha" panose="020B0604020202020204" pitchFamily="34" charset="0"/>
                      </a:endParaRPr>
                    </a:p>
                  </a:txBody>
                  <a:tcPr marL="33638" marR="33638" marT="0" marB="0"/>
                </a:tc>
                <a:tc>
                  <a:txBody>
                    <a:bodyPr/>
                    <a:lstStyle/>
                    <a:p>
                      <a:pPr algn="ctr">
                        <a:lnSpc>
                          <a:spcPct val="150000"/>
                        </a:lnSpc>
                      </a:pPr>
                      <a:r>
                        <a:rPr lang="en-US" sz="1600" dirty="0" err="1">
                          <a:effectLst/>
                        </a:rPr>
                        <a:t>Fullname</a:t>
                      </a:r>
                      <a:endParaRPr lang="en-IN" sz="1200" dirty="0">
                        <a:effectLst/>
                        <a:latin typeface="Times New Roman" panose="02020603050405020304" pitchFamily="18" charset="0"/>
                        <a:ea typeface="Times New Roman" panose="02020603050405020304" pitchFamily="18" charset="0"/>
                        <a:cs typeface="Latha" panose="020B0604020202020204" pitchFamily="34" charset="0"/>
                      </a:endParaRPr>
                    </a:p>
                  </a:txBody>
                  <a:tcPr marL="33638" marR="33638" marT="0" marB="0"/>
                </a:tc>
                <a:tc>
                  <a:txBody>
                    <a:bodyPr/>
                    <a:lstStyle/>
                    <a:p>
                      <a:pPr algn="ctr">
                        <a:lnSpc>
                          <a:spcPct val="150000"/>
                        </a:lnSpc>
                      </a:pPr>
                      <a:r>
                        <a:rPr lang="en-US" sz="1600">
                          <a:effectLst/>
                        </a:rPr>
                        <a:t>Text</a:t>
                      </a:r>
                      <a:endParaRPr lang="en-IN" sz="1200">
                        <a:effectLst/>
                        <a:latin typeface="Times New Roman" panose="02020603050405020304" pitchFamily="18" charset="0"/>
                        <a:ea typeface="Times New Roman" panose="02020603050405020304" pitchFamily="18" charset="0"/>
                        <a:cs typeface="Latha" panose="020B0604020202020204" pitchFamily="34" charset="0"/>
                      </a:endParaRPr>
                    </a:p>
                  </a:txBody>
                  <a:tcPr marL="33638" marR="33638" marT="0" marB="0"/>
                </a:tc>
                <a:tc>
                  <a:txBody>
                    <a:bodyPr/>
                    <a:lstStyle/>
                    <a:p>
                      <a:pPr algn="ctr">
                        <a:lnSpc>
                          <a:spcPct val="150000"/>
                        </a:lnSpc>
                      </a:pPr>
                      <a:r>
                        <a:rPr lang="en-US" sz="1600">
                          <a:effectLst/>
                        </a:rPr>
                        <a:t>Not Null</a:t>
                      </a:r>
                      <a:endParaRPr lang="en-IN" sz="1200">
                        <a:effectLst/>
                        <a:latin typeface="Times New Roman" panose="02020603050405020304" pitchFamily="18" charset="0"/>
                        <a:ea typeface="Times New Roman" panose="02020603050405020304" pitchFamily="18" charset="0"/>
                        <a:cs typeface="Latha" panose="020B0604020202020204" pitchFamily="34" charset="0"/>
                      </a:endParaRPr>
                    </a:p>
                  </a:txBody>
                  <a:tcPr marL="33638" marR="33638" marT="0" marB="0"/>
                </a:tc>
                <a:extLst>
                  <a:ext uri="{0D108BD9-81ED-4DB2-BD59-A6C34878D82A}">
                    <a16:rowId xmlns:a16="http://schemas.microsoft.com/office/drawing/2014/main" val="566297899"/>
                  </a:ext>
                </a:extLst>
              </a:tr>
              <a:tr h="424069">
                <a:tc>
                  <a:txBody>
                    <a:bodyPr/>
                    <a:lstStyle/>
                    <a:p>
                      <a:pPr algn="ctr">
                        <a:lnSpc>
                          <a:spcPct val="150000"/>
                        </a:lnSpc>
                      </a:pPr>
                      <a:r>
                        <a:rPr lang="en-US" sz="1600">
                          <a:effectLst/>
                        </a:rPr>
                        <a:t>3</a:t>
                      </a:r>
                      <a:endParaRPr lang="en-IN" sz="1200">
                        <a:effectLst/>
                        <a:latin typeface="Times New Roman" panose="02020603050405020304" pitchFamily="18" charset="0"/>
                        <a:ea typeface="Times New Roman" panose="02020603050405020304" pitchFamily="18" charset="0"/>
                        <a:cs typeface="Latha" panose="020B0604020202020204" pitchFamily="34" charset="0"/>
                      </a:endParaRPr>
                    </a:p>
                  </a:txBody>
                  <a:tcPr marL="33638" marR="33638" marT="0" marB="0"/>
                </a:tc>
                <a:tc>
                  <a:txBody>
                    <a:bodyPr/>
                    <a:lstStyle/>
                    <a:p>
                      <a:pPr algn="ctr">
                        <a:lnSpc>
                          <a:spcPct val="150000"/>
                        </a:lnSpc>
                      </a:pPr>
                      <a:r>
                        <a:rPr lang="en-US" sz="1600" dirty="0">
                          <a:effectLst/>
                        </a:rPr>
                        <a:t>Address</a:t>
                      </a:r>
                      <a:endParaRPr lang="en-IN" sz="1200" dirty="0">
                        <a:effectLst/>
                        <a:latin typeface="Times New Roman" panose="02020603050405020304" pitchFamily="18" charset="0"/>
                        <a:ea typeface="Times New Roman" panose="02020603050405020304" pitchFamily="18" charset="0"/>
                        <a:cs typeface="Latha" panose="020B0604020202020204" pitchFamily="34" charset="0"/>
                      </a:endParaRPr>
                    </a:p>
                  </a:txBody>
                  <a:tcPr marL="33638" marR="33638" marT="0" marB="0"/>
                </a:tc>
                <a:tc>
                  <a:txBody>
                    <a:bodyPr/>
                    <a:lstStyle/>
                    <a:p>
                      <a:pPr algn="ctr">
                        <a:lnSpc>
                          <a:spcPct val="150000"/>
                        </a:lnSpc>
                      </a:pPr>
                      <a:r>
                        <a:rPr lang="en-US" sz="1600" dirty="0">
                          <a:effectLst/>
                        </a:rPr>
                        <a:t>Text</a:t>
                      </a:r>
                      <a:endParaRPr lang="en-IN" sz="1200" dirty="0">
                        <a:effectLst/>
                        <a:latin typeface="Times New Roman" panose="02020603050405020304" pitchFamily="18" charset="0"/>
                        <a:ea typeface="Times New Roman" panose="02020603050405020304" pitchFamily="18" charset="0"/>
                        <a:cs typeface="Latha" panose="020B0604020202020204" pitchFamily="34" charset="0"/>
                      </a:endParaRPr>
                    </a:p>
                  </a:txBody>
                  <a:tcPr marL="33638" marR="33638" marT="0" marB="0"/>
                </a:tc>
                <a:tc>
                  <a:txBody>
                    <a:bodyPr/>
                    <a:lstStyle/>
                    <a:p>
                      <a:pPr algn="ctr">
                        <a:lnSpc>
                          <a:spcPct val="150000"/>
                        </a:lnSpc>
                      </a:pPr>
                      <a:r>
                        <a:rPr lang="en-US" sz="1600">
                          <a:effectLst/>
                        </a:rPr>
                        <a:t>Not Null</a:t>
                      </a:r>
                      <a:endParaRPr lang="en-IN" sz="1200">
                        <a:effectLst/>
                        <a:latin typeface="Times New Roman" panose="02020603050405020304" pitchFamily="18" charset="0"/>
                        <a:ea typeface="Times New Roman" panose="02020603050405020304" pitchFamily="18" charset="0"/>
                        <a:cs typeface="Latha" panose="020B0604020202020204" pitchFamily="34" charset="0"/>
                      </a:endParaRPr>
                    </a:p>
                  </a:txBody>
                  <a:tcPr marL="33638" marR="33638" marT="0" marB="0"/>
                </a:tc>
                <a:extLst>
                  <a:ext uri="{0D108BD9-81ED-4DB2-BD59-A6C34878D82A}">
                    <a16:rowId xmlns:a16="http://schemas.microsoft.com/office/drawing/2014/main" val="950678119"/>
                  </a:ext>
                </a:extLst>
              </a:tr>
              <a:tr h="371061">
                <a:tc>
                  <a:txBody>
                    <a:bodyPr/>
                    <a:lstStyle/>
                    <a:p>
                      <a:pPr algn="ctr">
                        <a:lnSpc>
                          <a:spcPct val="150000"/>
                        </a:lnSpc>
                      </a:pPr>
                      <a:r>
                        <a:rPr lang="en-US" sz="1600">
                          <a:effectLst/>
                        </a:rPr>
                        <a:t>4</a:t>
                      </a:r>
                      <a:endParaRPr lang="en-IN" sz="1200">
                        <a:effectLst/>
                        <a:latin typeface="Times New Roman" panose="02020603050405020304" pitchFamily="18" charset="0"/>
                        <a:ea typeface="Times New Roman" panose="02020603050405020304" pitchFamily="18" charset="0"/>
                        <a:cs typeface="Latha" panose="020B0604020202020204" pitchFamily="34" charset="0"/>
                      </a:endParaRPr>
                    </a:p>
                  </a:txBody>
                  <a:tcPr marL="33638" marR="33638" marT="0" marB="0"/>
                </a:tc>
                <a:tc>
                  <a:txBody>
                    <a:bodyPr/>
                    <a:lstStyle/>
                    <a:p>
                      <a:pPr algn="ctr">
                        <a:lnSpc>
                          <a:spcPct val="150000"/>
                        </a:lnSpc>
                      </a:pPr>
                      <a:r>
                        <a:rPr lang="en-US" sz="1600">
                          <a:effectLst/>
                        </a:rPr>
                        <a:t>Contactno</a:t>
                      </a:r>
                      <a:endParaRPr lang="en-IN" sz="1200">
                        <a:effectLst/>
                        <a:latin typeface="Times New Roman" panose="02020603050405020304" pitchFamily="18" charset="0"/>
                        <a:ea typeface="Times New Roman" panose="02020603050405020304" pitchFamily="18" charset="0"/>
                        <a:cs typeface="Latha" panose="020B0604020202020204" pitchFamily="34" charset="0"/>
                      </a:endParaRPr>
                    </a:p>
                  </a:txBody>
                  <a:tcPr marL="33638" marR="33638" marT="0" marB="0"/>
                </a:tc>
                <a:tc>
                  <a:txBody>
                    <a:bodyPr/>
                    <a:lstStyle/>
                    <a:p>
                      <a:pPr algn="ctr">
                        <a:lnSpc>
                          <a:spcPct val="150000"/>
                        </a:lnSpc>
                      </a:pPr>
                      <a:r>
                        <a:rPr lang="en-US" sz="1600" dirty="0">
                          <a:effectLst/>
                        </a:rPr>
                        <a:t>Text</a:t>
                      </a:r>
                      <a:endParaRPr lang="en-IN" sz="1200" dirty="0">
                        <a:effectLst/>
                        <a:latin typeface="Times New Roman" panose="02020603050405020304" pitchFamily="18" charset="0"/>
                        <a:ea typeface="Times New Roman" panose="02020603050405020304" pitchFamily="18" charset="0"/>
                        <a:cs typeface="Latha" panose="020B0604020202020204" pitchFamily="34" charset="0"/>
                      </a:endParaRPr>
                    </a:p>
                  </a:txBody>
                  <a:tcPr marL="33638" marR="33638" marT="0" marB="0"/>
                </a:tc>
                <a:tc>
                  <a:txBody>
                    <a:bodyPr/>
                    <a:lstStyle/>
                    <a:p>
                      <a:pPr algn="ctr">
                        <a:lnSpc>
                          <a:spcPct val="150000"/>
                        </a:lnSpc>
                      </a:pPr>
                      <a:r>
                        <a:rPr lang="en-US" sz="1600" dirty="0">
                          <a:effectLst/>
                        </a:rPr>
                        <a:t>Not Null</a:t>
                      </a:r>
                      <a:endParaRPr lang="en-IN" sz="1200" dirty="0">
                        <a:effectLst/>
                        <a:latin typeface="Times New Roman" panose="02020603050405020304" pitchFamily="18" charset="0"/>
                        <a:ea typeface="Times New Roman" panose="02020603050405020304" pitchFamily="18" charset="0"/>
                        <a:cs typeface="Latha" panose="020B0604020202020204" pitchFamily="34" charset="0"/>
                      </a:endParaRPr>
                    </a:p>
                  </a:txBody>
                  <a:tcPr marL="33638" marR="33638" marT="0" marB="0"/>
                </a:tc>
                <a:extLst>
                  <a:ext uri="{0D108BD9-81ED-4DB2-BD59-A6C34878D82A}">
                    <a16:rowId xmlns:a16="http://schemas.microsoft.com/office/drawing/2014/main" val="3047318218"/>
                  </a:ext>
                </a:extLst>
              </a:tr>
              <a:tr h="397565">
                <a:tc>
                  <a:txBody>
                    <a:bodyPr/>
                    <a:lstStyle/>
                    <a:p>
                      <a:pPr algn="ctr">
                        <a:lnSpc>
                          <a:spcPct val="150000"/>
                        </a:lnSpc>
                      </a:pPr>
                      <a:r>
                        <a:rPr lang="en-US" sz="1600">
                          <a:effectLst/>
                        </a:rPr>
                        <a:t>5</a:t>
                      </a:r>
                      <a:endParaRPr lang="en-IN" sz="1200">
                        <a:effectLst/>
                        <a:latin typeface="Times New Roman" panose="02020603050405020304" pitchFamily="18" charset="0"/>
                        <a:ea typeface="Times New Roman" panose="02020603050405020304" pitchFamily="18" charset="0"/>
                        <a:cs typeface="Latha" panose="020B0604020202020204" pitchFamily="34" charset="0"/>
                      </a:endParaRPr>
                    </a:p>
                  </a:txBody>
                  <a:tcPr marL="33638" marR="33638" marT="0" marB="0"/>
                </a:tc>
                <a:tc>
                  <a:txBody>
                    <a:bodyPr/>
                    <a:lstStyle/>
                    <a:p>
                      <a:pPr algn="ctr">
                        <a:lnSpc>
                          <a:spcPct val="150000"/>
                        </a:lnSpc>
                      </a:pPr>
                      <a:r>
                        <a:rPr lang="en-US" sz="1600" dirty="0" err="1">
                          <a:effectLst/>
                        </a:rPr>
                        <a:t>Pincode</a:t>
                      </a:r>
                      <a:endParaRPr lang="en-IN" sz="1200" dirty="0">
                        <a:effectLst/>
                        <a:latin typeface="Times New Roman" panose="02020603050405020304" pitchFamily="18" charset="0"/>
                        <a:ea typeface="Times New Roman" panose="02020603050405020304" pitchFamily="18" charset="0"/>
                        <a:cs typeface="Latha" panose="020B0604020202020204" pitchFamily="34" charset="0"/>
                      </a:endParaRPr>
                    </a:p>
                  </a:txBody>
                  <a:tcPr marL="33638" marR="33638" marT="0" marB="0"/>
                </a:tc>
                <a:tc>
                  <a:txBody>
                    <a:bodyPr/>
                    <a:lstStyle/>
                    <a:p>
                      <a:pPr algn="ctr">
                        <a:lnSpc>
                          <a:spcPct val="150000"/>
                        </a:lnSpc>
                      </a:pPr>
                      <a:r>
                        <a:rPr lang="en-US" sz="1600">
                          <a:effectLst/>
                        </a:rPr>
                        <a:t>Int</a:t>
                      </a:r>
                      <a:endParaRPr lang="en-IN" sz="1200">
                        <a:effectLst/>
                        <a:latin typeface="Times New Roman" panose="02020603050405020304" pitchFamily="18" charset="0"/>
                        <a:ea typeface="Times New Roman" panose="02020603050405020304" pitchFamily="18" charset="0"/>
                        <a:cs typeface="Latha" panose="020B0604020202020204" pitchFamily="34" charset="0"/>
                      </a:endParaRPr>
                    </a:p>
                  </a:txBody>
                  <a:tcPr marL="33638" marR="33638" marT="0" marB="0"/>
                </a:tc>
                <a:tc>
                  <a:txBody>
                    <a:bodyPr/>
                    <a:lstStyle/>
                    <a:p>
                      <a:pPr algn="ctr">
                        <a:lnSpc>
                          <a:spcPct val="150000"/>
                        </a:lnSpc>
                      </a:pPr>
                      <a:r>
                        <a:rPr lang="en-US" sz="1600" dirty="0">
                          <a:effectLst/>
                        </a:rPr>
                        <a:t>Not Null</a:t>
                      </a:r>
                      <a:endParaRPr lang="en-IN" sz="1200" dirty="0">
                        <a:effectLst/>
                        <a:latin typeface="Times New Roman" panose="02020603050405020304" pitchFamily="18" charset="0"/>
                        <a:ea typeface="Times New Roman" panose="02020603050405020304" pitchFamily="18" charset="0"/>
                        <a:cs typeface="Latha" panose="020B0604020202020204" pitchFamily="34" charset="0"/>
                      </a:endParaRPr>
                    </a:p>
                  </a:txBody>
                  <a:tcPr marL="33638" marR="33638" marT="0" marB="0"/>
                </a:tc>
                <a:extLst>
                  <a:ext uri="{0D108BD9-81ED-4DB2-BD59-A6C34878D82A}">
                    <a16:rowId xmlns:a16="http://schemas.microsoft.com/office/drawing/2014/main" val="681573660"/>
                  </a:ext>
                </a:extLst>
              </a:tr>
              <a:tr h="393456">
                <a:tc>
                  <a:txBody>
                    <a:bodyPr/>
                    <a:lstStyle/>
                    <a:p>
                      <a:pPr algn="ctr">
                        <a:lnSpc>
                          <a:spcPct val="150000"/>
                        </a:lnSpc>
                      </a:pPr>
                      <a:r>
                        <a:rPr lang="en-US" sz="1600">
                          <a:effectLst/>
                        </a:rPr>
                        <a:t>6</a:t>
                      </a:r>
                      <a:endParaRPr lang="en-IN" sz="1200">
                        <a:effectLst/>
                        <a:latin typeface="Times New Roman" panose="02020603050405020304" pitchFamily="18" charset="0"/>
                        <a:ea typeface="Times New Roman" panose="02020603050405020304" pitchFamily="18" charset="0"/>
                        <a:cs typeface="Latha" panose="020B0604020202020204" pitchFamily="34" charset="0"/>
                      </a:endParaRPr>
                    </a:p>
                  </a:txBody>
                  <a:tcPr marL="33638" marR="33638" marT="0" marB="0"/>
                </a:tc>
                <a:tc>
                  <a:txBody>
                    <a:bodyPr/>
                    <a:lstStyle/>
                    <a:p>
                      <a:pPr algn="ctr">
                        <a:lnSpc>
                          <a:spcPct val="150000"/>
                        </a:lnSpc>
                      </a:pPr>
                      <a:r>
                        <a:rPr lang="en-US" sz="1600">
                          <a:effectLst/>
                        </a:rPr>
                        <a:t>Date</a:t>
                      </a:r>
                      <a:endParaRPr lang="en-IN" sz="1200">
                        <a:effectLst/>
                        <a:latin typeface="Times New Roman" panose="02020603050405020304" pitchFamily="18" charset="0"/>
                        <a:ea typeface="Times New Roman" panose="02020603050405020304" pitchFamily="18" charset="0"/>
                        <a:cs typeface="Latha" panose="020B0604020202020204" pitchFamily="34" charset="0"/>
                      </a:endParaRPr>
                    </a:p>
                  </a:txBody>
                  <a:tcPr marL="33638" marR="33638" marT="0" marB="0"/>
                </a:tc>
                <a:tc>
                  <a:txBody>
                    <a:bodyPr/>
                    <a:lstStyle/>
                    <a:p>
                      <a:pPr algn="ctr">
                        <a:lnSpc>
                          <a:spcPct val="150000"/>
                        </a:lnSpc>
                      </a:pPr>
                      <a:r>
                        <a:rPr lang="en-US" sz="1600">
                          <a:effectLst/>
                        </a:rPr>
                        <a:t>Text</a:t>
                      </a:r>
                      <a:endParaRPr lang="en-IN" sz="1200">
                        <a:effectLst/>
                        <a:latin typeface="Times New Roman" panose="02020603050405020304" pitchFamily="18" charset="0"/>
                        <a:ea typeface="Times New Roman" panose="02020603050405020304" pitchFamily="18" charset="0"/>
                        <a:cs typeface="Latha" panose="020B0604020202020204" pitchFamily="34" charset="0"/>
                      </a:endParaRPr>
                    </a:p>
                  </a:txBody>
                  <a:tcPr marL="33638" marR="33638" marT="0" marB="0"/>
                </a:tc>
                <a:tc>
                  <a:txBody>
                    <a:bodyPr/>
                    <a:lstStyle/>
                    <a:p>
                      <a:pPr algn="ctr">
                        <a:lnSpc>
                          <a:spcPct val="150000"/>
                        </a:lnSpc>
                      </a:pPr>
                      <a:r>
                        <a:rPr lang="en-US" sz="1600" dirty="0">
                          <a:effectLst/>
                        </a:rPr>
                        <a:t>Not Null</a:t>
                      </a:r>
                      <a:endParaRPr lang="en-IN" sz="1200" dirty="0">
                        <a:effectLst/>
                        <a:latin typeface="Times New Roman" panose="02020603050405020304" pitchFamily="18" charset="0"/>
                        <a:ea typeface="Times New Roman" panose="02020603050405020304" pitchFamily="18" charset="0"/>
                        <a:cs typeface="Latha" panose="020B0604020202020204" pitchFamily="34" charset="0"/>
                      </a:endParaRPr>
                    </a:p>
                  </a:txBody>
                  <a:tcPr marL="33638" marR="33638" marT="0" marB="0"/>
                </a:tc>
                <a:extLst>
                  <a:ext uri="{0D108BD9-81ED-4DB2-BD59-A6C34878D82A}">
                    <a16:rowId xmlns:a16="http://schemas.microsoft.com/office/drawing/2014/main" val="981816695"/>
                  </a:ext>
                </a:extLst>
              </a:tr>
              <a:tr h="388675">
                <a:tc>
                  <a:txBody>
                    <a:bodyPr/>
                    <a:lstStyle/>
                    <a:p>
                      <a:pPr algn="ctr">
                        <a:lnSpc>
                          <a:spcPct val="150000"/>
                        </a:lnSpc>
                      </a:pPr>
                      <a:r>
                        <a:rPr lang="en-US" sz="1600">
                          <a:effectLst/>
                        </a:rPr>
                        <a:t>7</a:t>
                      </a:r>
                      <a:endParaRPr lang="en-IN" sz="1200">
                        <a:effectLst/>
                        <a:latin typeface="Times New Roman" panose="02020603050405020304" pitchFamily="18" charset="0"/>
                        <a:ea typeface="Times New Roman" panose="02020603050405020304" pitchFamily="18" charset="0"/>
                        <a:cs typeface="Latha" panose="020B0604020202020204" pitchFamily="34" charset="0"/>
                      </a:endParaRPr>
                    </a:p>
                  </a:txBody>
                  <a:tcPr marL="33638" marR="33638" marT="0" marB="0"/>
                </a:tc>
                <a:tc>
                  <a:txBody>
                    <a:bodyPr/>
                    <a:lstStyle/>
                    <a:p>
                      <a:pPr algn="ctr">
                        <a:lnSpc>
                          <a:spcPct val="150000"/>
                        </a:lnSpc>
                      </a:pPr>
                      <a:r>
                        <a:rPr lang="en-US" sz="1600">
                          <a:effectLst/>
                        </a:rPr>
                        <a:t>Time</a:t>
                      </a:r>
                      <a:endParaRPr lang="en-IN" sz="1200">
                        <a:effectLst/>
                        <a:latin typeface="Times New Roman" panose="02020603050405020304" pitchFamily="18" charset="0"/>
                        <a:ea typeface="Times New Roman" panose="02020603050405020304" pitchFamily="18" charset="0"/>
                        <a:cs typeface="Latha" panose="020B0604020202020204" pitchFamily="34" charset="0"/>
                      </a:endParaRPr>
                    </a:p>
                  </a:txBody>
                  <a:tcPr marL="33638" marR="33638" marT="0" marB="0"/>
                </a:tc>
                <a:tc>
                  <a:txBody>
                    <a:bodyPr/>
                    <a:lstStyle/>
                    <a:p>
                      <a:pPr algn="ctr">
                        <a:lnSpc>
                          <a:spcPct val="150000"/>
                        </a:lnSpc>
                      </a:pPr>
                      <a:r>
                        <a:rPr lang="en-US" sz="1600">
                          <a:effectLst/>
                        </a:rPr>
                        <a:t>Text</a:t>
                      </a:r>
                      <a:endParaRPr lang="en-IN" sz="1200">
                        <a:effectLst/>
                        <a:latin typeface="Times New Roman" panose="02020603050405020304" pitchFamily="18" charset="0"/>
                        <a:ea typeface="Times New Roman" panose="02020603050405020304" pitchFamily="18" charset="0"/>
                        <a:cs typeface="Latha" panose="020B0604020202020204" pitchFamily="34" charset="0"/>
                      </a:endParaRPr>
                    </a:p>
                  </a:txBody>
                  <a:tcPr marL="33638" marR="33638" marT="0" marB="0"/>
                </a:tc>
                <a:tc>
                  <a:txBody>
                    <a:bodyPr/>
                    <a:lstStyle/>
                    <a:p>
                      <a:pPr algn="ctr">
                        <a:lnSpc>
                          <a:spcPct val="150000"/>
                        </a:lnSpc>
                      </a:pPr>
                      <a:r>
                        <a:rPr lang="en-US" sz="1600" dirty="0">
                          <a:effectLst/>
                        </a:rPr>
                        <a:t>Not Null</a:t>
                      </a:r>
                      <a:endParaRPr lang="en-IN" sz="1200" dirty="0">
                        <a:effectLst/>
                        <a:latin typeface="Times New Roman" panose="02020603050405020304" pitchFamily="18" charset="0"/>
                        <a:ea typeface="Times New Roman" panose="02020603050405020304" pitchFamily="18" charset="0"/>
                        <a:cs typeface="Latha" panose="020B0604020202020204" pitchFamily="34" charset="0"/>
                      </a:endParaRPr>
                    </a:p>
                  </a:txBody>
                  <a:tcPr marL="33638" marR="33638" marT="0" marB="0"/>
                </a:tc>
                <a:extLst>
                  <a:ext uri="{0D108BD9-81ED-4DB2-BD59-A6C34878D82A}">
                    <a16:rowId xmlns:a16="http://schemas.microsoft.com/office/drawing/2014/main" val="3305010902"/>
                  </a:ext>
                </a:extLst>
              </a:tr>
              <a:tr h="397145">
                <a:tc>
                  <a:txBody>
                    <a:bodyPr/>
                    <a:lstStyle/>
                    <a:p>
                      <a:pPr algn="ctr">
                        <a:lnSpc>
                          <a:spcPct val="150000"/>
                        </a:lnSpc>
                      </a:pPr>
                      <a:r>
                        <a:rPr lang="en-US" sz="1600">
                          <a:effectLst/>
                        </a:rPr>
                        <a:t>8</a:t>
                      </a:r>
                      <a:endParaRPr lang="en-IN" sz="1200">
                        <a:effectLst/>
                        <a:latin typeface="Times New Roman" panose="02020603050405020304" pitchFamily="18" charset="0"/>
                        <a:ea typeface="Times New Roman" panose="02020603050405020304" pitchFamily="18" charset="0"/>
                        <a:cs typeface="Latha" panose="020B0604020202020204" pitchFamily="34" charset="0"/>
                      </a:endParaRPr>
                    </a:p>
                  </a:txBody>
                  <a:tcPr marL="33638" marR="33638" marT="0" marB="0"/>
                </a:tc>
                <a:tc>
                  <a:txBody>
                    <a:bodyPr/>
                    <a:lstStyle/>
                    <a:p>
                      <a:pPr algn="ctr">
                        <a:lnSpc>
                          <a:spcPct val="150000"/>
                        </a:lnSpc>
                      </a:pPr>
                      <a:r>
                        <a:rPr lang="en-US" sz="1600">
                          <a:effectLst/>
                        </a:rPr>
                        <a:t>Amount</a:t>
                      </a:r>
                      <a:endParaRPr lang="en-IN" sz="1200">
                        <a:effectLst/>
                        <a:latin typeface="Times New Roman" panose="02020603050405020304" pitchFamily="18" charset="0"/>
                        <a:ea typeface="Times New Roman" panose="02020603050405020304" pitchFamily="18" charset="0"/>
                        <a:cs typeface="Latha" panose="020B0604020202020204" pitchFamily="34" charset="0"/>
                      </a:endParaRPr>
                    </a:p>
                  </a:txBody>
                  <a:tcPr marL="33638" marR="33638" marT="0" marB="0"/>
                </a:tc>
                <a:tc>
                  <a:txBody>
                    <a:bodyPr/>
                    <a:lstStyle/>
                    <a:p>
                      <a:pPr algn="ctr">
                        <a:lnSpc>
                          <a:spcPct val="150000"/>
                        </a:lnSpc>
                      </a:pPr>
                      <a:r>
                        <a:rPr lang="en-US" sz="1600">
                          <a:effectLst/>
                        </a:rPr>
                        <a:t>Float</a:t>
                      </a:r>
                      <a:endParaRPr lang="en-IN" sz="1200">
                        <a:effectLst/>
                        <a:latin typeface="Times New Roman" panose="02020603050405020304" pitchFamily="18" charset="0"/>
                        <a:ea typeface="Times New Roman" panose="02020603050405020304" pitchFamily="18" charset="0"/>
                        <a:cs typeface="Latha" panose="020B0604020202020204" pitchFamily="34" charset="0"/>
                      </a:endParaRPr>
                    </a:p>
                  </a:txBody>
                  <a:tcPr marL="33638" marR="33638" marT="0" marB="0"/>
                </a:tc>
                <a:tc>
                  <a:txBody>
                    <a:bodyPr/>
                    <a:lstStyle/>
                    <a:p>
                      <a:pPr algn="ctr">
                        <a:lnSpc>
                          <a:spcPct val="150000"/>
                        </a:lnSpc>
                      </a:pPr>
                      <a:r>
                        <a:rPr lang="en-US" sz="1600" dirty="0">
                          <a:effectLst/>
                        </a:rPr>
                        <a:t>Not Null</a:t>
                      </a:r>
                      <a:endParaRPr lang="en-IN" sz="1200" dirty="0">
                        <a:effectLst/>
                        <a:latin typeface="Times New Roman" panose="02020603050405020304" pitchFamily="18" charset="0"/>
                        <a:ea typeface="Times New Roman" panose="02020603050405020304" pitchFamily="18" charset="0"/>
                        <a:cs typeface="Latha" panose="020B0604020202020204" pitchFamily="34" charset="0"/>
                      </a:endParaRPr>
                    </a:p>
                  </a:txBody>
                  <a:tcPr marL="33638" marR="33638" marT="0" marB="0"/>
                </a:tc>
                <a:extLst>
                  <a:ext uri="{0D108BD9-81ED-4DB2-BD59-A6C34878D82A}">
                    <a16:rowId xmlns:a16="http://schemas.microsoft.com/office/drawing/2014/main" val="4089508350"/>
                  </a:ext>
                </a:extLst>
              </a:tr>
              <a:tr h="392363">
                <a:tc>
                  <a:txBody>
                    <a:bodyPr/>
                    <a:lstStyle/>
                    <a:p>
                      <a:pPr algn="ctr">
                        <a:lnSpc>
                          <a:spcPct val="150000"/>
                        </a:lnSpc>
                      </a:pPr>
                      <a:r>
                        <a:rPr lang="en-US" sz="1600">
                          <a:effectLst/>
                        </a:rPr>
                        <a:t>9</a:t>
                      </a:r>
                      <a:endParaRPr lang="en-IN" sz="1200">
                        <a:effectLst/>
                        <a:latin typeface="Times New Roman" panose="02020603050405020304" pitchFamily="18" charset="0"/>
                        <a:ea typeface="Times New Roman" panose="02020603050405020304" pitchFamily="18" charset="0"/>
                        <a:cs typeface="Latha" panose="020B0604020202020204" pitchFamily="34" charset="0"/>
                      </a:endParaRPr>
                    </a:p>
                  </a:txBody>
                  <a:tcPr marL="33638" marR="33638" marT="0" marB="0"/>
                </a:tc>
                <a:tc>
                  <a:txBody>
                    <a:bodyPr/>
                    <a:lstStyle/>
                    <a:p>
                      <a:pPr algn="ctr">
                        <a:lnSpc>
                          <a:spcPct val="150000"/>
                        </a:lnSpc>
                      </a:pPr>
                      <a:r>
                        <a:rPr lang="en-US" sz="1600">
                          <a:effectLst/>
                        </a:rPr>
                        <a:t>Otype</a:t>
                      </a:r>
                      <a:endParaRPr lang="en-IN" sz="1200">
                        <a:effectLst/>
                        <a:latin typeface="Times New Roman" panose="02020603050405020304" pitchFamily="18" charset="0"/>
                        <a:ea typeface="Times New Roman" panose="02020603050405020304" pitchFamily="18" charset="0"/>
                        <a:cs typeface="Latha" panose="020B0604020202020204" pitchFamily="34" charset="0"/>
                      </a:endParaRPr>
                    </a:p>
                  </a:txBody>
                  <a:tcPr marL="33638" marR="33638" marT="0" marB="0"/>
                </a:tc>
                <a:tc>
                  <a:txBody>
                    <a:bodyPr/>
                    <a:lstStyle/>
                    <a:p>
                      <a:pPr algn="ctr">
                        <a:lnSpc>
                          <a:spcPct val="150000"/>
                        </a:lnSpc>
                      </a:pPr>
                      <a:r>
                        <a:rPr lang="en-US" sz="1600" dirty="0">
                          <a:effectLst/>
                        </a:rPr>
                        <a:t>Float</a:t>
                      </a:r>
                      <a:endParaRPr lang="en-IN" sz="1200" dirty="0">
                        <a:effectLst/>
                        <a:latin typeface="Times New Roman" panose="02020603050405020304" pitchFamily="18" charset="0"/>
                        <a:ea typeface="Times New Roman" panose="02020603050405020304" pitchFamily="18" charset="0"/>
                        <a:cs typeface="Latha" panose="020B0604020202020204" pitchFamily="34" charset="0"/>
                      </a:endParaRPr>
                    </a:p>
                  </a:txBody>
                  <a:tcPr marL="33638" marR="33638" marT="0" marB="0"/>
                </a:tc>
                <a:tc>
                  <a:txBody>
                    <a:bodyPr/>
                    <a:lstStyle/>
                    <a:p>
                      <a:pPr algn="ctr">
                        <a:lnSpc>
                          <a:spcPct val="150000"/>
                        </a:lnSpc>
                      </a:pPr>
                      <a:r>
                        <a:rPr lang="en-US" sz="1600" dirty="0">
                          <a:effectLst/>
                        </a:rPr>
                        <a:t>Not Null</a:t>
                      </a:r>
                      <a:endParaRPr lang="en-IN" sz="1200" dirty="0">
                        <a:effectLst/>
                        <a:latin typeface="Times New Roman" panose="02020603050405020304" pitchFamily="18" charset="0"/>
                        <a:ea typeface="Times New Roman" panose="02020603050405020304" pitchFamily="18" charset="0"/>
                        <a:cs typeface="Latha" panose="020B0604020202020204" pitchFamily="34" charset="0"/>
                      </a:endParaRPr>
                    </a:p>
                  </a:txBody>
                  <a:tcPr marL="33638" marR="33638" marT="0" marB="0"/>
                </a:tc>
                <a:extLst>
                  <a:ext uri="{0D108BD9-81ED-4DB2-BD59-A6C34878D82A}">
                    <a16:rowId xmlns:a16="http://schemas.microsoft.com/office/drawing/2014/main" val="1972663949"/>
                  </a:ext>
                </a:extLst>
              </a:tr>
            </a:tbl>
          </a:graphicData>
        </a:graphic>
      </p:graphicFrame>
      <p:sp>
        <p:nvSpPr>
          <p:cNvPr id="5" name="Text Placeholder 4">
            <a:extLst>
              <a:ext uri="{FF2B5EF4-FFF2-40B4-BE49-F238E27FC236}">
                <a16:creationId xmlns:a16="http://schemas.microsoft.com/office/drawing/2014/main" id="{01047E2D-DBFF-3D27-12F8-67A041D69B39}"/>
              </a:ext>
            </a:extLst>
          </p:cNvPr>
          <p:cNvSpPr>
            <a:spLocks noGrp="1"/>
          </p:cNvSpPr>
          <p:nvPr>
            <p:ph type="body" sz="quarter" idx="3"/>
          </p:nvPr>
        </p:nvSpPr>
        <p:spPr>
          <a:xfrm>
            <a:off x="7986751" y="1057897"/>
            <a:ext cx="2505809" cy="554485"/>
          </a:xfrm>
        </p:spPr>
        <p:txBody>
          <a:bodyPr>
            <a:noAutofit/>
          </a:bodyPr>
          <a:lstStyle/>
          <a:p>
            <a:pPr algn="just">
              <a:lnSpc>
                <a:spcPct val="150000"/>
              </a:lnSpc>
            </a:pPr>
            <a:r>
              <a:rPr lang="en-US" sz="2000" b="0" dirty="0">
                <a:solidFill>
                  <a:schemeClr val="accent2"/>
                </a:solidFill>
                <a:effectLst/>
                <a:latin typeface="Verdana" panose="020B0604030504040204" pitchFamily="34" charset="0"/>
                <a:ea typeface="Verdana" panose="020B0604030504040204" pitchFamily="34" charset="0"/>
              </a:rPr>
              <a:t>Healthcare View</a:t>
            </a:r>
            <a:r>
              <a:rPr lang="en-US" sz="2000" b="0" dirty="0" smtClean="0">
                <a:solidFill>
                  <a:schemeClr val="accent2"/>
                </a:solidFill>
                <a:effectLst/>
                <a:latin typeface="Verdana" panose="020B0604030504040204" pitchFamily="34" charset="0"/>
                <a:ea typeface="Verdana" panose="020B0604030504040204" pitchFamily="34" charset="0"/>
              </a:rPr>
              <a:t>:</a:t>
            </a:r>
          </a:p>
        </p:txBody>
      </p:sp>
      <p:graphicFrame>
        <p:nvGraphicFramePr>
          <p:cNvPr id="12" name="Content Placeholder 11">
            <a:extLst>
              <a:ext uri="{FF2B5EF4-FFF2-40B4-BE49-F238E27FC236}">
                <a16:creationId xmlns:a16="http://schemas.microsoft.com/office/drawing/2014/main" id="{30FC2C7A-6E85-A562-A9F4-3AC5593D53A3}"/>
              </a:ext>
            </a:extLst>
          </p:cNvPr>
          <p:cNvGraphicFramePr>
            <a:graphicFrameLocks noGrp="1"/>
          </p:cNvGraphicFramePr>
          <p:nvPr>
            <p:ph sz="quarter" idx="4"/>
            <p:extLst>
              <p:ext uri="{D42A27DB-BD31-4B8C-83A1-F6EECF244321}">
                <p14:modId xmlns:p14="http://schemas.microsoft.com/office/powerpoint/2010/main" val="781288485"/>
              </p:ext>
            </p:extLst>
          </p:nvPr>
        </p:nvGraphicFramePr>
        <p:xfrm>
          <a:off x="6648061" y="1997834"/>
          <a:ext cx="5183188" cy="4402966"/>
        </p:xfrm>
        <a:graphic>
          <a:graphicData uri="http://schemas.openxmlformats.org/drawingml/2006/table">
            <a:tbl>
              <a:tblPr firstRow="1" firstCol="1" bandRow="1">
                <a:tableStyleId>{5C22544A-7EE6-4342-B048-85BDC9FD1C3A}</a:tableStyleId>
              </a:tblPr>
              <a:tblGrid>
                <a:gridCol w="614130">
                  <a:extLst>
                    <a:ext uri="{9D8B030D-6E8A-4147-A177-3AD203B41FA5}">
                      <a16:colId xmlns:a16="http://schemas.microsoft.com/office/drawing/2014/main" val="258079607"/>
                    </a:ext>
                  </a:extLst>
                </a:gridCol>
                <a:gridCol w="1073426">
                  <a:extLst>
                    <a:ext uri="{9D8B030D-6E8A-4147-A177-3AD203B41FA5}">
                      <a16:colId xmlns:a16="http://schemas.microsoft.com/office/drawing/2014/main" val="1722661004"/>
                    </a:ext>
                  </a:extLst>
                </a:gridCol>
                <a:gridCol w="929681">
                  <a:extLst>
                    <a:ext uri="{9D8B030D-6E8A-4147-A177-3AD203B41FA5}">
                      <a16:colId xmlns:a16="http://schemas.microsoft.com/office/drawing/2014/main" val="511204293"/>
                    </a:ext>
                  </a:extLst>
                </a:gridCol>
                <a:gridCol w="2565951">
                  <a:extLst>
                    <a:ext uri="{9D8B030D-6E8A-4147-A177-3AD203B41FA5}">
                      <a16:colId xmlns:a16="http://schemas.microsoft.com/office/drawing/2014/main" val="1586807643"/>
                    </a:ext>
                  </a:extLst>
                </a:gridCol>
              </a:tblGrid>
              <a:tr h="440566">
                <a:tc>
                  <a:txBody>
                    <a:bodyPr/>
                    <a:lstStyle/>
                    <a:p>
                      <a:pPr algn="ctr">
                        <a:lnSpc>
                          <a:spcPct val="150000"/>
                        </a:lnSpc>
                      </a:pPr>
                      <a:r>
                        <a:rPr lang="en-US" sz="1600" dirty="0">
                          <a:effectLst/>
                        </a:rPr>
                        <a:t>Sl.no</a:t>
                      </a:r>
                      <a:endParaRPr lang="en-IN" sz="1200" dirty="0">
                        <a:effectLst/>
                        <a:latin typeface="Times New Roman" panose="02020603050405020304" pitchFamily="18" charset="0"/>
                        <a:ea typeface="Times New Roman" panose="02020603050405020304" pitchFamily="18" charset="0"/>
                        <a:cs typeface="Latha" panose="020B0604020202020204" pitchFamily="34" charset="0"/>
                      </a:endParaRPr>
                    </a:p>
                  </a:txBody>
                  <a:tcPr marL="33803" marR="33803" marT="0" marB="0"/>
                </a:tc>
                <a:tc>
                  <a:txBody>
                    <a:bodyPr/>
                    <a:lstStyle/>
                    <a:p>
                      <a:pPr algn="ctr">
                        <a:lnSpc>
                          <a:spcPct val="150000"/>
                        </a:lnSpc>
                      </a:pPr>
                      <a:r>
                        <a:rPr lang="en-US" sz="1600" dirty="0">
                          <a:effectLst/>
                        </a:rPr>
                        <a:t>Name</a:t>
                      </a:r>
                      <a:endParaRPr lang="en-IN" sz="1200" dirty="0">
                        <a:effectLst/>
                        <a:latin typeface="Times New Roman" panose="02020603050405020304" pitchFamily="18" charset="0"/>
                        <a:ea typeface="Times New Roman" panose="02020603050405020304" pitchFamily="18" charset="0"/>
                        <a:cs typeface="Latha" panose="020B0604020202020204" pitchFamily="34" charset="0"/>
                      </a:endParaRPr>
                    </a:p>
                  </a:txBody>
                  <a:tcPr marL="33803" marR="33803" marT="0" marB="0"/>
                </a:tc>
                <a:tc>
                  <a:txBody>
                    <a:bodyPr/>
                    <a:lstStyle/>
                    <a:p>
                      <a:pPr algn="ctr">
                        <a:lnSpc>
                          <a:spcPct val="150000"/>
                        </a:lnSpc>
                      </a:pPr>
                      <a:r>
                        <a:rPr lang="en-US" sz="1600" dirty="0">
                          <a:effectLst/>
                        </a:rPr>
                        <a:t>Type</a:t>
                      </a:r>
                      <a:endParaRPr lang="en-IN" sz="1200" dirty="0">
                        <a:effectLst/>
                        <a:latin typeface="Times New Roman" panose="02020603050405020304" pitchFamily="18" charset="0"/>
                        <a:ea typeface="Times New Roman" panose="02020603050405020304" pitchFamily="18" charset="0"/>
                        <a:cs typeface="Latha" panose="020B0604020202020204" pitchFamily="34" charset="0"/>
                      </a:endParaRPr>
                    </a:p>
                  </a:txBody>
                  <a:tcPr marL="33803" marR="33803" marT="0" marB="0"/>
                </a:tc>
                <a:tc>
                  <a:txBody>
                    <a:bodyPr/>
                    <a:lstStyle/>
                    <a:p>
                      <a:pPr algn="ctr">
                        <a:lnSpc>
                          <a:spcPct val="150000"/>
                        </a:lnSpc>
                      </a:pPr>
                      <a:r>
                        <a:rPr lang="en-US" sz="1600" dirty="0">
                          <a:effectLst/>
                        </a:rPr>
                        <a:t>Constraints</a:t>
                      </a:r>
                      <a:endParaRPr lang="en-IN" sz="1200" dirty="0">
                        <a:effectLst/>
                        <a:latin typeface="Times New Roman" panose="02020603050405020304" pitchFamily="18" charset="0"/>
                        <a:ea typeface="Times New Roman" panose="02020603050405020304" pitchFamily="18" charset="0"/>
                        <a:cs typeface="Latha" panose="020B0604020202020204" pitchFamily="34" charset="0"/>
                      </a:endParaRPr>
                    </a:p>
                  </a:txBody>
                  <a:tcPr marL="33803" marR="33803" marT="0" marB="0"/>
                </a:tc>
                <a:extLst>
                  <a:ext uri="{0D108BD9-81ED-4DB2-BD59-A6C34878D82A}">
                    <a16:rowId xmlns:a16="http://schemas.microsoft.com/office/drawing/2014/main" val="2033644605"/>
                  </a:ext>
                </a:extLst>
              </a:tr>
              <a:tr h="397565">
                <a:tc>
                  <a:txBody>
                    <a:bodyPr/>
                    <a:lstStyle/>
                    <a:p>
                      <a:pPr algn="ctr">
                        <a:lnSpc>
                          <a:spcPct val="150000"/>
                        </a:lnSpc>
                      </a:pPr>
                      <a:r>
                        <a:rPr lang="en-US" sz="1600">
                          <a:effectLst/>
                        </a:rPr>
                        <a:t>1</a:t>
                      </a:r>
                      <a:endParaRPr lang="en-IN" sz="1200">
                        <a:effectLst/>
                        <a:latin typeface="Times New Roman" panose="02020603050405020304" pitchFamily="18" charset="0"/>
                        <a:ea typeface="Times New Roman" panose="02020603050405020304" pitchFamily="18" charset="0"/>
                        <a:cs typeface="Latha" panose="020B0604020202020204" pitchFamily="34" charset="0"/>
                      </a:endParaRPr>
                    </a:p>
                  </a:txBody>
                  <a:tcPr marL="33803" marR="33803" marT="0" marB="0"/>
                </a:tc>
                <a:tc>
                  <a:txBody>
                    <a:bodyPr/>
                    <a:lstStyle/>
                    <a:p>
                      <a:pPr algn="ctr">
                        <a:lnSpc>
                          <a:spcPct val="150000"/>
                        </a:lnSpc>
                      </a:pPr>
                      <a:r>
                        <a:rPr lang="en-US" sz="1600" dirty="0">
                          <a:effectLst/>
                        </a:rPr>
                        <a:t>Username</a:t>
                      </a:r>
                      <a:endParaRPr lang="en-IN" sz="1200" dirty="0">
                        <a:effectLst/>
                        <a:latin typeface="Times New Roman" panose="02020603050405020304" pitchFamily="18" charset="0"/>
                        <a:ea typeface="Times New Roman" panose="02020603050405020304" pitchFamily="18" charset="0"/>
                        <a:cs typeface="Latha" panose="020B0604020202020204" pitchFamily="34" charset="0"/>
                      </a:endParaRPr>
                    </a:p>
                  </a:txBody>
                  <a:tcPr marL="33803" marR="33803" marT="0" marB="0"/>
                </a:tc>
                <a:tc>
                  <a:txBody>
                    <a:bodyPr/>
                    <a:lstStyle/>
                    <a:p>
                      <a:pPr algn="ctr">
                        <a:lnSpc>
                          <a:spcPct val="150000"/>
                        </a:lnSpc>
                      </a:pPr>
                      <a:r>
                        <a:rPr lang="en-US" sz="1600">
                          <a:effectLst/>
                        </a:rPr>
                        <a:t>Text</a:t>
                      </a:r>
                      <a:endParaRPr lang="en-IN" sz="1200">
                        <a:effectLst/>
                        <a:latin typeface="Times New Roman" panose="02020603050405020304" pitchFamily="18" charset="0"/>
                        <a:ea typeface="Times New Roman" panose="02020603050405020304" pitchFamily="18" charset="0"/>
                        <a:cs typeface="Latha" panose="020B0604020202020204" pitchFamily="34" charset="0"/>
                      </a:endParaRPr>
                    </a:p>
                  </a:txBody>
                  <a:tcPr marL="33803" marR="33803" marT="0" marB="0"/>
                </a:tc>
                <a:tc>
                  <a:txBody>
                    <a:bodyPr/>
                    <a:lstStyle/>
                    <a:p>
                      <a:pPr algn="ctr">
                        <a:lnSpc>
                          <a:spcPct val="150000"/>
                        </a:lnSpc>
                      </a:pPr>
                      <a:r>
                        <a:rPr lang="en-US" sz="1600">
                          <a:effectLst/>
                        </a:rPr>
                        <a:t>From users(Username)</a:t>
                      </a:r>
                      <a:endParaRPr lang="en-IN" sz="1200">
                        <a:effectLst/>
                        <a:latin typeface="Times New Roman" panose="02020603050405020304" pitchFamily="18" charset="0"/>
                        <a:ea typeface="Times New Roman" panose="02020603050405020304" pitchFamily="18" charset="0"/>
                        <a:cs typeface="Latha" panose="020B0604020202020204" pitchFamily="34" charset="0"/>
                      </a:endParaRPr>
                    </a:p>
                  </a:txBody>
                  <a:tcPr marL="33803" marR="33803" marT="0" marB="0"/>
                </a:tc>
                <a:extLst>
                  <a:ext uri="{0D108BD9-81ED-4DB2-BD59-A6C34878D82A}">
                    <a16:rowId xmlns:a16="http://schemas.microsoft.com/office/drawing/2014/main" val="2757127749"/>
                  </a:ext>
                </a:extLst>
              </a:tr>
              <a:tr h="384313">
                <a:tc>
                  <a:txBody>
                    <a:bodyPr/>
                    <a:lstStyle/>
                    <a:p>
                      <a:pPr algn="ctr">
                        <a:lnSpc>
                          <a:spcPct val="150000"/>
                        </a:lnSpc>
                      </a:pPr>
                      <a:r>
                        <a:rPr lang="en-US" sz="1600" dirty="0">
                          <a:effectLst/>
                        </a:rPr>
                        <a:t>2</a:t>
                      </a:r>
                      <a:endParaRPr lang="en-IN" sz="1200" dirty="0">
                        <a:effectLst/>
                        <a:latin typeface="Times New Roman" panose="02020603050405020304" pitchFamily="18" charset="0"/>
                        <a:ea typeface="Times New Roman" panose="02020603050405020304" pitchFamily="18" charset="0"/>
                        <a:cs typeface="Latha" panose="020B0604020202020204" pitchFamily="34" charset="0"/>
                      </a:endParaRPr>
                    </a:p>
                  </a:txBody>
                  <a:tcPr marL="33803" marR="33803" marT="0" marB="0"/>
                </a:tc>
                <a:tc>
                  <a:txBody>
                    <a:bodyPr/>
                    <a:lstStyle/>
                    <a:p>
                      <a:pPr algn="ctr">
                        <a:lnSpc>
                          <a:spcPct val="150000"/>
                        </a:lnSpc>
                      </a:pPr>
                      <a:r>
                        <a:rPr lang="en-US" sz="1600" dirty="0">
                          <a:effectLst/>
                        </a:rPr>
                        <a:t>Email</a:t>
                      </a:r>
                      <a:endParaRPr lang="en-IN" sz="1200" dirty="0">
                        <a:effectLst/>
                        <a:latin typeface="Times New Roman" panose="02020603050405020304" pitchFamily="18" charset="0"/>
                        <a:ea typeface="Times New Roman" panose="02020603050405020304" pitchFamily="18" charset="0"/>
                        <a:cs typeface="Latha" panose="020B0604020202020204" pitchFamily="34" charset="0"/>
                      </a:endParaRPr>
                    </a:p>
                  </a:txBody>
                  <a:tcPr marL="33803" marR="33803" marT="0" marB="0"/>
                </a:tc>
                <a:tc>
                  <a:txBody>
                    <a:bodyPr/>
                    <a:lstStyle/>
                    <a:p>
                      <a:pPr algn="ctr">
                        <a:lnSpc>
                          <a:spcPct val="150000"/>
                        </a:lnSpc>
                      </a:pPr>
                      <a:r>
                        <a:rPr lang="en-US" sz="1600">
                          <a:effectLst/>
                        </a:rPr>
                        <a:t>Text</a:t>
                      </a:r>
                      <a:endParaRPr lang="en-IN" sz="1200">
                        <a:effectLst/>
                        <a:latin typeface="Times New Roman" panose="02020603050405020304" pitchFamily="18" charset="0"/>
                        <a:ea typeface="Times New Roman" panose="02020603050405020304" pitchFamily="18" charset="0"/>
                        <a:cs typeface="Latha" panose="020B0604020202020204" pitchFamily="34" charset="0"/>
                      </a:endParaRPr>
                    </a:p>
                  </a:txBody>
                  <a:tcPr marL="33803" marR="33803" marT="0" marB="0"/>
                </a:tc>
                <a:tc>
                  <a:txBody>
                    <a:bodyPr/>
                    <a:lstStyle/>
                    <a:p>
                      <a:pPr algn="ctr">
                        <a:lnSpc>
                          <a:spcPct val="150000"/>
                        </a:lnSpc>
                      </a:pPr>
                      <a:r>
                        <a:rPr lang="en-US" sz="1600">
                          <a:effectLst/>
                        </a:rPr>
                        <a:t>From Users(Email)</a:t>
                      </a:r>
                      <a:endParaRPr lang="en-IN" sz="1200">
                        <a:effectLst/>
                        <a:latin typeface="Times New Roman" panose="02020603050405020304" pitchFamily="18" charset="0"/>
                        <a:ea typeface="Times New Roman" panose="02020603050405020304" pitchFamily="18" charset="0"/>
                        <a:cs typeface="Latha" panose="020B0604020202020204" pitchFamily="34" charset="0"/>
                      </a:endParaRPr>
                    </a:p>
                  </a:txBody>
                  <a:tcPr marL="33803" marR="33803" marT="0" marB="0"/>
                </a:tc>
                <a:extLst>
                  <a:ext uri="{0D108BD9-81ED-4DB2-BD59-A6C34878D82A}">
                    <a16:rowId xmlns:a16="http://schemas.microsoft.com/office/drawing/2014/main" val="3896404570"/>
                  </a:ext>
                </a:extLst>
              </a:tr>
              <a:tr h="410818">
                <a:tc>
                  <a:txBody>
                    <a:bodyPr/>
                    <a:lstStyle/>
                    <a:p>
                      <a:pPr algn="ctr">
                        <a:lnSpc>
                          <a:spcPct val="150000"/>
                        </a:lnSpc>
                      </a:pPr>
                      <a:r>
                        <a:rPr lang="en-US" sz="1600">
                          <a:effectLst/>
                        </a:rPr>
                        <a:t>3</a:t>
                      </a:r>
                      <a:endParaRPr lang="en-IN" sz="1200">
                        <a:effectLst/>
                        <a:latin typeface="Times New Roman" panose="02020603050405020304" pitchFamily="18" charset="0"/>
                        <a:ea typeface="Times New Roman" panose="02020603050405020304" pitchFamily="18" charset="0"/>
                        <a:cs typeface="Latha" panose="020B0604020202020204" pitchFamily="34" charset="0"/>
                      </a:endParaRPr>
                    </a:p>
                  </a:txBody>
                  <a:tcPr marL="33803" marR="33803" marT="0" marB="0"/>
                </a:tc>
                <a:tc>
                  <a:txBody>
                    <a:bodyPr/>
                    <a:lstStyle/>
                    <a:p>
                      <a:pPr algn="ctr">
                        <a:lnSpc>
                          <a:spcPct val="150000"/>
                        </a:lnSpc>
                      </a:pPr>
                      <a:r>
                        <a:rPr lang="en-US" sz="1600">
                          <a:effectLst/>
                        </a:rPr>
                        <a:t>Fullname</a:t>
                      </a:r>
                      <a:endParaRPr lang="en-IN" sz="1200">
                        <a:effectLst/>
                        <a:latin typeface="Times New Roman" panose="02020603050405020304" pitchFamily="18" charset="0"/>
                        <a:ea typeface="Times New Roman" panose="02020603050405020304" pitchFamily="18" charset="0"/>
                        <a:cs typeface="Latha" panose="020B0604020202020204" pitchFamily="34" charset="0"/>
                      </a:endParaRPr>
                    </a:p>
                  </a:txBody>
                  <a:tcPr marL="33803" marR="33803" marT="0" marB="0"/>
                </a:tc>
                <a:tc>
                  <a:txBody>
                    <a:bodyPr/>
                    <a:lstStyle/>
                    <a:p>
                      <a:pPr algn="ctr">
                        <a:lnSpc>
                          <a:spcPct val="150000"/>
                        </a:lnSpc>
                      </a:pPr>
                      <a:r>
                        <a:rPr lang="en-US" sz="1600">
                          <a:effectLst/>
                        </a:rPr>
                        <a:t>Text</a:t>
                      </a:r>
                      <a:endParaRPr lang="en-IN" sz="1200">
                        <a:effectLst/>
                        <a:latin typeface="Times New Roman" panose="02020603050405020304" pitchFamily="18" charset="0"/>
                        <a:ea typeface="Times New Roman" panose="02020603050405020304" pitchFamily="18" charset="0"/>
                        <a:cs typeface="Latha" panose="020B0604020202020204" pitchFamily="34" charset="0"/>
                      </a:endParaRPr>
                    </a:p>
                  </a:txBody>
                  <a:tcPr marL="33803" marR="33803" marT="0" marB="0"/>
                </a:tc>
                <a:tc>
                  <a:txBody>
                    <a:bodyPr/>
                    <a:lstStyle/>
                    <a:p>
                      <a:pPr algn="ctr">
                        <a:lnSpc>
                          <a:spcPct val="150000"/>
                        </a:lnSpc>
                      </a:pPr>
                      <a:r>
                        <a:rPr lang="en-US" sz="1600">
                          <a:effectLst/>
                        </a:rPr>
                        <a:t>From Orderplaced(Fullname)</a:t>
                      </a:r>
                      <a:endParaRPr lang="en-IN" sz="1200">
                        <a:effectLst/>
                        <a:latin typeface="Times New Roman" panose="02020603050405020304" pitchFamily="18" charset="0"/>
                        <a:ea typeface="Times New Roman" panose="02020603050405020304" pitchFamily="18" charset="0"/>
                        <a:cs typeface="Latha" panose="020B0604020202020204" pitchFamily="34" charset="0"/>
                      </a:endParaRPr>
                    </a:p>
                  </a:txBody>
                  <a:tcPr marL="33803" marR="33803" marT="0" marB="0"/>
                </a:tc>
                <a:extLst>
                  <a:ext uri="{0D108BD9-81ED-4DB2-BD59-A6C34878D82A}">
                    <a16:rowId xmlns:a16="http://schemas.microsoft.com/office/drawing/2014/main" val="1792755093"/>
                  </a:ext>
                </a:extLst>
              </a:tr>
              <a:tr h="397565">
                <a:tc>
                  <a:txBody>
                    <a:bodyPr/>
                    <a:lstStyle/>
                    <a:p>
                      <a:pPr algn="ctr">
                        <a:lnSpc>
                          <a:spcPct val="150000"/>
                        </a:lnSpc>
                      </a:pPr>
                      <a:r>
                        <a:rPr lang="en-US" sz="1600">
                          <a:effectLst/>
                        </a:rPr>
                        <a:t>4</a:t>
                      </a:r>
                      <a:endParaRPr lang="en-IN" sz="1200">
                        <a:effectLst/>
                        <a:latin typeface="Times New Roman" panose="02020603050405020304" pitchFamily="18" charset="0"/>
                        <a:ea typeface="Times New Roman" panose="02020603050405020304" pitchFamily="18" charset="0"/>
                        <a:cs typeface="Latha" panose="020B0604020202020204" pitchFamily="34" charset="0"/>
                      </a:endParaRPr>
                    </a:p>
                  </a:txBody>
                  <a:tcPr marL="33803" marR="33803" marT="0" marB="0"/>
                </a:tc>
                <a:tc>
                  <a:txBody>
                    <a:bodyPr/>
                    <a:lstStyle/>
                    <a:p>
                      <a:pPr algn="ctr">
                        <a:lnSpc>
                          <a:spcPct val="150000"/>
                        </a:lnSpc>
                      </a:pPr>
                      <a:r>
                        <a:rPr lang="en-US" sz="1600">
                          <a:effectLst/>
                        </a:rPr>
                        <a:t>Address</a:t>
                      </a:r>
                      <a:endParaRPr lang="en-IN" sz="1200">
                        <a:effectLst/>
                        <a:latin typeface="Times New Roman" panose="02020603050405020304" pitchFamily="18" charset="0"/>
                        <a:ea typeface="Times New Roman" panose="02020603050405020304" pitchFamily="18" charset="0"/>
                        <a:cs typeface="Latha" panose="020B0604020202020204" pitchFamily="34" charset="0"/>
                      </a:endParaRPr>
                    </a:p>
                  </a:txBody>
                  <a:tcPr marL="33803" marR="33803" marT="0" marB="0"/>
                </a:tc>
                <a:tc>
                  <a:txBody>
                    <a:bodyPr/>
                    <a:lstStyle/>
                    <a:p>
                      <a:pPr algn="ctr">
                        <a:lnSpc>
                          <a:spcPct val="150000"/>
                        </a:lnSpc>
                      </a:pPr>
                      <a:r>
                        <a:rPr lang="en-US" sz="1600">
                          <a:effectLst/>
                        </a:rPr>
                        <a:t>Text</a:t>
                      </a:r>
                      <a:endParaRPr lang="en-IN" sz="1200">
                        <a:effectLst/>
                        <a:latin typeface="Times New Roman" panose="02020603050405020304" pitchFamily="18" charset="0"/>
                        <a:ea typeface="Times New Roman" panose="02020603050405020304" pitchFamily="18" charset="0"/>
                        <a:cs typeface="Latha" panose="020B0604020202020204" pitchFamily="34" charset="0"/>
                      </a:endParaRPr>
                    </a:p>
                  </a:txBody>
                  <a:tcPr marL="33803" marR="33803" marT="0" marB="0"/>
                </a:tc>
                <a:tc>
                  <a:txBody>
                    <a:bodyPr/>
                    <a:lstStyle/>
                    <a:p>
                      <a:pPr algn="ctr">
                        <a:lnSpc>
                          <a:spcPct val="150000"/>
                        </a:lnSpc>
                      </a:pPr>
                      <a:r>
                        <a:rPr lang="en-US" sz="1600">
                          <a:effectLst/>
                        </a:rPr>
                        <a:t>From Orderplaced(Address)</a:t>
                      </a:r>
                      <a:endParaRPr lang="en-IN" sz="1200">
                        <a:effectLst/>
                        <a:latin typeface="Times New Roman" panose="02020603050405020304" pitchFamily="18" charset="0"/>
                        <a:ea typeface="Times New Roman" panose="02020603050405020304" pitchFamily="18" charset="0"/>
                        <a:cs typeface="Latha" panose="020B0604020202020204" pitchFamily="34" charset="0"/>
                      </a:endParaRPr>
                    </a:p>
                  </a:txBody>
                  <a:tcPr marL="33803" marR="33803" marT="0" marB="0"/>
                </a:tc>
                <a:extLst>
                  <a:ext uri="{0D108BD9-81ED-4DB2-BD59-A6C34878D82A}">
                    <a16:rowId xmlns:a16="http://schemas.microsoft.com/office/drawing/2014/main" val="4277518941"/>
                  </a:ext>
                </a:extLst>
              </a:tr>
              <a:tr h="397565">
                <a:tc>
                  <a:txBody>
                    <a:bodyPr/>
                    <a:lstStyle/>
                    <a:p>
                      <a:pPr algn="ctr">
                        <a:lnSpc>
                          <a:spcPct val="150000"/>
                        </a:lnSpc>
                      </a:pPr>
                      <a:r>
                        <a:rPr lang="en-US" sz="1600">
                          <a:effectLst/>
                        </a:rPr>
                        <a:t>5</a:t>
                      </a:r>
                      <a:endParaRPr lang="en-IN" sz="1200">
                        <a:effectLst/>
                        <a:latin typeface="Times New Roman" panose="02020603050405020304" pitchFamily="18" charset="0"/>
                        <a:ea typeface="Times New Roman" panose="02020603050405020304" pitchFamily="18" charset="0"/>
                        <a:cs typeface="Latha" panose="020B0604020202020204" pitchFamily="34" charset="0"/>
                      </a:endParaRPr>
                    </a:p>
                  </a:txBody>
                  <a:tcPr marL="33803" marR="33803" marT="0" marB="0"/>
                </a:tc>
                <a:tc>
                  <a:txBody>
                    <a:bodyPr/>
                    <a:lstStyle/>
                    <a:p>
                      <a:pPr algn="ctr">
                        <a:lnSpc>
                          <a:spcPct val="150000"/>
                        </a:lnSpc>
                      </a:pPr>
                      <a:r>
                        <a:rPr lang="en-US" sz="1600">
                          <a:effectLst/>
                        </a:rPr>
                        <a:t>Contactno</a:t>
                      </a:r>
                      <a:endParaRPr lang="en-IN" sz="1200">
                        <a:effectLst/>
                        <a:latin typeface="Times New Roman" panose="02020603050405020304" pitchFamily="18" charset="0"/>
                        <a:ea typeface="Times New Roman" panose="02020603050405020304" pitchFamily="18" charset="0"/>
                        <a:cs typeface="Latha" panose="020B0604020202020204" pitchFamily="34" charset="0"/>
                      </a:endParaRPr>
                    </a:p>
                  </a:txBody>
                  <a:tcPr marL="33803" marR="33803" marT="0" marB="0"/>
                </a:tc>
                <a:tc>
                  <a:txBody>
                    <a:bodyPr/>
                    <a:lstStyle/>
                    <a:p>
                      <a:pPr algn="ctr">
                        <a:lnSpc>
                          <a:spcPct val="150000"/>
                        </a:lnSpc>
                      </a:pPr>
                      <a:r>
                        <a:rPr lang="en-US" sz="1600" dirty="0">
                          <a:effectLst/>
                        </a:rPr>
                        <a:t>Text</a:t>
                      </a:r>
                      <a:endParaRPr lang="en-IN" sz="1200" dirty="0">
                        <a:effectLst/>
                        <a:latin typeface="Times New Roman" panose="02020603050405020304" pitchFamily="18" charset="0"/>
                        <a:ea typeface="Times New Roman" panose="02020603050405020304" pitchFamily="18" charset="0"/>
                        <a:cs typeface="Latha" panose="020B0604020202020204" pitchFamily="34" charset="0"/>
                      </a:endParaRPr>
                    </a:p>
                  </a:txBody>
                  <a:tcPr marL="33803" marR="33803" marT="0" marB="0"/>
                </a:tc>
                <a:tc>
                  <a:txBody>
                    <a:bodyPr/>
                    <a:lstStyle/>
                    <a:p>
                      <a:pPr algn="ctr">
                        <a:lnSpc>
                          <a:spcPct val="150000"/>
                        </a:lnSpc>
                      </a:pPr>
                      <a:r>
                        <a:rPr lang="en-US" sz="1600">
                          <a:effectLst/>
                        </a:rPr>
                        <a:t>From Orderplaced(Contactno)</a:t>
                      </a:r>
                      <a:endParaRPr lang="en-IN" sz="1200">
                        <a:effectLst/>
                        <a:latin typeface="Times New Roman" panose="02020603050405020304" pitchFamily="18" charset="0"/>
                        <a:ea typeface="Times New Roman" panose="02020603050405020304" pitchFamily="18" charset="0"/>
                        <a:cs typeface="Latha" panose="020B0604020202020204" pitchFamily="34" charset="0"/>
                      </a:endParaRPr>
                    </a:p>
                  </a:txBody>
                  <a:tcPr marL="33803" marR="33803" marT="0" marB="0"/>
                </a:tc>
                <a:extLst>
                  <a:ext uri="{0D108BD9-81ED-4DB2-BD59-A6C34878D82A}">
                    <a16:rowId xmlns:a16="http://schemas.microsoft.com/office/drawing/2014/main" val="606460792"/>
                  </a:ext>
                </a:extLst>
              </a:tr>
              <a:tr h="384313">
                <a:tc>
                  <a:txBody>
                    <a:bodyPr/>
                    <a:lstStyle/>
                    <a:p>
                      <a:pPr algn="ctr">
                        <a:lnSpc>
                          <a:spcPct val="150000"/>
                        </a:lnSpc>
                      </a:pPr>
                      <a:r>
                        <a:rPr lang="en-US" sz="1600">
                          <a:effectLst/>
                        </a:rPr>
                        <a:t>6</a:t>
                      </a:r>
                      <a:endParaRPr lang="en-IN" sz="1200">
                        <a:effectLst/>
                        <a:latin typeface="Times New Roman" panose="02020603050405020304" pitchFamily="18" charset="0"/>
                        <a:ea typeface="Times New Roman" panose="02020603050405020304" pitchFamily="18" charset="0"/>
                        <a:cs typeface="Latha" panose="020B0604020202020204" pitchFamily="34" charset="0"/>
                      </a:endParaRPr>
                    </a:p>
                  </a:txBody>
                  <a:tcPr marL="33803" marR="33803" marT="0" marB="0"/>
                </a:tc>
                <a:tc>
                  <a:txBody>
                    <a:bodyPr/>
                    <a:lstStyle/>
                    <a:p>
                      <a:pPr algn="ctr">
                        <a:lnSpc>
                          <a:spcPct val="150000"/>
                        </a:lnSpc>
                      </a:pPr>
                      <a:r>
                        <a:rPr lang="en-US" sz="1600">
                          <a:effectLst/>
                        </a:rPr>
                        <a:t>Pincode</a:t>
                      </a:r>
                      <a:endParaRPr lang="en-IN" sz="1200">
                        <a:effectLst/>
                        <a:latin typeface="Times New Roman" panose="02020603050405020304" pitchFamily="18" charset="0"/>
                        <a:ea typeface="Times New Roman" panose="02020603050405020304" pitchFamily="18" charset="0"/>
                        <a:cs typeface="Latha" panose="020B0604020202020204" pitchFamily="34" charset="0"/>
                      </a:endParaRPr>
                    </a:p>
                  </a:txBody>
                  <a:tcPr marL="33803" marR="33803" marT="0" marB="0"/>
                </a:tc>
                <a:tc>
                  <a:txBody>
                    <a:bodyPr/>
                    <a:lstStyle/>
                    <a:p>
                      <a:pPr algn="ctr">
                        <a:lnSpc>
                          <a:spcPct val="150000"/>
                        </a:lnSpc>
                      </a:pPr>
                      <a:r>
                        <a:rPr lang="en-US" sz="1600">
                          <a:effectLst/>
                        </a:rPr>
                        <a:t>Int</a:t>
                      </a:r>
                      <a:endParaRPr lang="en-IN" sz="1200">
                        <a:effectLst/>
                        <a:latin typeface="Times New Roman" panose="02020603050405020304" pitchFamily="18" charset="0"/>
                        <a:ea typeface="Times New Roman" panose="02020603050405020304" pitchFamily="18" charset="0"/>
                        <a:cs typeface="Latha" panose="020B0604020202020204" pitchFamily="34" charset="0"/>
                      </a:endParaRPr>
                    </a:p>
                  </a:txBody>
                  <a:tcPr marL="33803" marR="33803" marT="0" marB="0"/>
                </a:tc>
                <a:tc>
                  <a:txBody>
                    <a:bodyPr/>
                    <a:lstStyle/>
                    <a:p>
                      <a:pPr algn="ctr">
                        <a:lnSpc>
                          <a:spcPct val="150000"/>
                        </a:lnSpc>
                      </a:pPr>
                      <a:r>
                        <a:rPr lang="en-US" sz="1600">
                          <a:effectLst/>
                        </a:rPr>
                        <a:t>From Orderplaced(Pincode)</a:t>
                      </a:r>
                      <a:endParaRPr lang="en-IN" sz="1200">
                        <a:effectLst/>
                        <a:latin typeface="Times New Roman" panose="02020603050405020304" pitchFamily="18" charset="0"/>
                        <a:ea typeface="Times New Roman" panose="02020603050405020304" pitchFamily="18" charset="0"/>
                        <a:cs typeface="Latha" panose="020B0604020202020204" pitchFamily="34" charset="0"/>
                      </a:endParaRPr>
                    </a:p>
                  </a:txBody>
                  <a:tcPr marL="33803" marR="33803" marT="0" marB="0"/>
                </a:tc>
                <a:extLst>
                  <a:ext uri="{0D108BD9-81ED-4DB2-BD59-A6C34878D82A}">
                    <a16:rowId xmlns:a16="http://schemas.microsoft.com/office/drawing/2014/main" val="1428742645"/>
                  </a:ext>
                </a:extLst>
              </a:tr>
              <a:tr h="384313">
                <a:tc>
                  <a:txBody>
                    <a:bodyPr/>
                    <a:lstStyle/>
                    <a:p>
                      <a:pPr algn="ctr">
                        <a:lnSpc>
                          <a:spcPct val="150000"/>
                        </a:lnSpc>
                      </a:pPr>
                      <a:r>
                        <a:rPr lang="en-US" sz="1600">
                          <a:effectLst/>
                        </a:rPr>
                        <a:t>7</a:t>
                      </a:r>
                      <a:endParaRPr lang="en-IN" sz="1200">
                        <a:effectLst/>
                        <a:latin typeface="Times New Roman" panose="02020603050405020304" pitchFamily="18" charset="0"/>
                        <a:ea typeface="Times New Roman" panose="02020603050405020304" pitchFamily="18" charset="0"/>
                        <a:cs typeface="Latha" panose="020B0604020202020204" pitchFamily="34" charset="0"/>
                      </a:endParaRPr>
                    </a:p>
                  </a:txBody>
                  <a:tcPr marL="33803" marR="33803" marT="0" marB="0"/>
                </a:tc>
                <a:tc>
                  <a:txBody>
                    <a:bodyPr/>
                    <a:lstStyle/>
                    <a:p>
                      <a:pPr algn="ctr">
                        <a:lnSpc>
                          <a:spcPct val="150000"/>
                        </a:lnSpc>
                      </a:pPr>
                      <a:r>
                        <a:rPr lang="en-US" sz="1600">
                          <a:effectLst/>
                        </a:rPr>
                        <a:t>Date</a:t>
                      </a:r>
                      <a:endParaRPr lang="en-IN" sz="1200">
                        <a:effectLst/>
                        <a:latin typeface="Times New Roman" panose="02020603050405020304" pitchFamily="18" charset="0"/>
                        <a:ea typeface="Times New Roman" panose="02020603050405020304" pitchFamily="18" charset="0"/>
                        <a:cs typeface="Latha" panose="020B0604020202020204" pitchFamily="34" charset="0"/>
                      </a:endParaRPr>
                    </a:p>
                  </a:txBody>
                  <a:tcPr marL="33803" marR="33803" marT="0" marB="0"/>
                </a:tc>
                <a:tc>
                  <a:txBody>
                    <a:bodyPr/>
                    <a:lstStyle/>
                    <a:p>
                      <a:pPr algn="ctr">
                        <a:lnSpc>
                          <a:spcPct val="150000"/>
                        </a:lnSpc>
                      </a:pPr>
                      <a:r>
                        <a:rPr lang="en-US" sz="1600">
                          <a:effectLst/>
                        </a:rPr>
                        <a:t>Text</a:t>
                      </a:r>
                      <a:endParaRPr lang="en-IN" sz="1200">
                        <a:effectLst/>
                        <a:latin typeface="Times New Roman" panose="02020603050405020304" pitchFamily="18" charset="0"/>
                        <a:ea typeface="Times New Roman" panose="02020603050405020304" pitchFamily="18" charset="0"/>
                        <a:cs typeface="Latha" panose="020B0604020202020204" pitchFamily="34" charset="0"/>
                      </a:endParaRPr>
                    </a:p>
                  </a:txBody>
                  <a:tcPr marL="33803" marR="33803" marT="0" marB="0"/>
                </a:tc>
                <a:tc>
                  <a:txBody>
                    <a:bodyPr/>
                    <a:lstStyle/>
                    <a:p>
                      <a:pPr algn="ctr">
                        <a:lnSpc>
                          <a:spcPct val="150000"/>
                        </a:lnSpc>
                      </a:pPr>
                      <a:r>
                        <a:rPr lang="en-US" sz="1600">
                          <a:effectLst/>
                        </a:rPr>
                        <a:t>From Orderplaced(Date)</a:t>
                      </a:r>
                      <a:endParaRPr lang="en-IN" sz="1200">
                        <a:effectLst/>
                        <a:latin typeface="Times New Roman" panose="02020603050405020304" pitchFamily="18" charset="0"/>
                        <a:ea typeface="Times New Roman" panose="02020603050405020304" pitchFamily="18" charset="0"/>
                        <a:cs typeface="Latha" panose="020B0604020202020204" pitchFamily="34" charset="0"/>
                      </a:endParaRPr>
                    </a:p>
                  </a:txBody>
                  <a:tcPr marL="33803" marR="33803" marT="0" marB="0"/>
                </a:tc>
                <a:extLst>
                  <a:ext uri="{0D108BD9-81ED-4DB2-BD59-A6C34878D82A}">
                    <a16:rowId xmlns:a16="http://schemas.microsoft.com/office/drawing/2014/main" val="1848108903"/>
                  </a:ext>
                </a:extLst>
              </a:tr>
              <a:tr h="397565">
                <a:tc>
                  <a:txBody>
                    <a:bodyPr/>
                    <a:lstStyle/>
                    <a:p>
                      <a:pPr algn="ctr">
                        <a:lnSpc>
                          <a:spcPct val="150000"/>
                        </a:lnSpc>
                      </a:pPr>
                      <a:r>
                        <a:rPr lang="en-US" sz="1600">
                          <a:effectLst/>
                        </a:rPr>
                        <a:t>8</a:t>
                      </a:r>
                      <a:endParaRPr lang="en-IN" sz="1200">
                        <a:effectLst/>
                        <a:latin typeface="Times New Roman" panose="02020603050405020304" pitchFamily="18" charset="0"/>
                        <a:ea typeface="Times New Roman" panose="02020603050405020304" pitchFamily="18" charset="0"/>
                        <a:cs typeface="Latha" panose="020B0604020202020204" pitchFamily="34" charset="0"/>
                      </a:endParaRPr>
                    </a:p>
                  </a:txBody>
                  <a:tcPr marL="33803" marR="33803" marT="0" marB="0"/>
                </a:tc>
                <a:tc>
                  <a:txBody>
                    <a:bodyPr/>
                    <a:lstStyle/>
                    <a:p>
                      <a:pPr algn="ctr">
                        <a:lnSpc>
                          <a:spcPct val="150000"/>
                        </a:lnSpc>
                      </a:pPr>
                      <a:r>
                        <a:rPr lang="en-US" sz="1600">
                          <a:effectLst/>
                        </a:rPr>
                        <a:t>Time</a:t>
                      </a:r>
                      <a:endParaRPr lang="en-IN" sz="1200">
                        <a:effectLst/>
                        <a:latin typeface="Times New Roman" panose="02020603050405020304" pitchFamily="18" charset="0"/>
                        <a:ea typeface="Times New Roman" panose="02020603050405020304" pitchFamily="18" charset="0"/>
                        <a:cs typeface="Latha" panose="020B0604020202020204" pitchFamily="34" charset="0"/>
                      </a:endParaRPr>
                    </a:p>
                  </a:txBody>
                  <a:tcPr marL="33803" marR="33803" marT="0" marB="0"/>
                </a:tc>
                <a:tc>
                  <a:txBody>
                    <a:bodyPr/>
                    <a:lstStyle/>
                    <a:p>
                      <a:pPr algn="ctr">
                        <a:lnSpc>
                          <a:spcPct val="150000"/>
                        </a:lnSpc>
                      </a:pPr>
                      <a:r>
                        <a:rPr lang="en-US" sz="1600">
                          <a:effectLst/>
                        </a:rPr>
                        <a:t>Text</a:t>
                      </a:r>
                      <a:endParaRPr lang="en-IN" sz="1200">
                        <a:effectLst/>
                        <a:latin typeface="Times New Roman" panose="02020603050405020304" pitchFamily="18" charset="0"/>
                        <a:ea typeface="Times New Roman" panose="02020603050405020304" pitchFamily="18" charset="0"/>
                        <a:cs typeface="Latha" panose="020B0604020202020204" pitchFamily="34" charset="0"/>
                      </a:endParaRPr>
                    </a:p>
                  </a:txBody>
                  <a:tcPr marL="33803" marR="33803" marT="0" marB="0"/>
                </a:tc>
                <a:tc>
                  <a:txBody>
                    <a:bodyPr/>
                    <a:lstStyle/>
                    <a:p>
                      <a:pPr algn="ctr">
                        <a:lnSpc>
                          <a:spcPct val="150000"/>
                        </a:lnSpc>
                      </a:pPr>
                      <a:r>
                        <a:rPr lang="en-US" sz="1600">
                          <a:effectLst/>
                        </a:rPr>
                        <a:t>From Orderplaced(Time)</a:t>
                      </a:r>
                      <a:endParaRPr lang="en-IN" sz="1200">
                        <a:effectLst/>
                        <a:latin typeface="Times New Roman" panose="02020603050405020304" pitchFamily="18" charset="0"/>
                        <a:ea typeface="Times New Roman" panose="02020603050405020304" pitchFamily="18" charset="0"/>
                        <a:cs typeface="Latha" panose="020B0604020202020204" pitchFamily="34" charset="0"/>
                      </a:endParaRPr>
                    </a:p>
                  </a:txBody>
                  <a:tcPr marL="33803" marR="33803" marT="0" marB="0"/>
                </a:tc>
                <a:extLst>
                  <a:ext uri="{0D108BD9-81ED-4DB2-BD59-A6C34878D82A}">
                    <a16:rowId xmlns:a16="http://schemas.microsoft.com/office/drawing/2014/main" val="2844192066"/>
                  </a:ext>
                </a:extLst>
              </a:tr>
              <a:tr h="410818">
                <a:tc>
                  <a:txBody>
                    <a:bodyPr/>
                    <a:lstStyle/>
                    <a:p>
                      <a:pPr algn="ctr">
                        <a:lnSpc>
                          <a:spcPct val="150000"/>
                        </a:lnSpc>
                      </a:pPr>
                      <a:r>
                        <a:rPr lang="en-US" sz="1600">
                          <a:effectLst/>
                        </a:rPr>
                        <a:t>9</a:t>
                      </a:r>
                      <a:endParaRPr lang="en-IN" sz="1200">
                        <a:effectLst/>
                        <a:latin typeface="Times New Roman" panose="02020603050405020304" pitchFamily="18" charset="0"/>
                        <a:ea typeface="Times New Roman" panose="02020603050405020304" pitchFamily="18" charset="0"/>
                        <a:cs typeface="Latha" panose="020B0604020202020204" pitchFamily="34" charset="0"/>
                      </a:endParaRPr>
                    </a:p>
                  </a:txBody>
                  <a:tcPr marL="33803" marR="33803" marT="0" marB="0"/>
                </a:tc>
                <a:tc>
                  <a:txBody>
                    <a:bodyPr/>
                    <a:lstStyle/>
                    <a:p>
                      <a:pPr algn="ctr">
                        <a:lnSpc>
                          <a:spcPct val="150000"/>
                        </a:lnSpc>
                      </a:pPr>
                      <a:r>
                        <a:rPr lang="en-US" sz="1600">
                          <a:effectLst/>
                        </a:rPr>
                        <a:t>Amount</a:t>
                      </a:r>
                      <a:endParaRPr lang="en-IN" sz="1200">
                        <a:effectLst/>
                        <a:latin typeface="Times New Roman" panose="02020603050405020304" pitchFamily="18" charset="0"/>
                        <a:ea typeface="Times New Roman" panose="02020603050405020304" pitchFamily="18" charset="0"/>
                        <a:cs typeface="Latha" panose="020B0604020202020204" pitchFamily="34" charset="0"/>
                      </a:endParaRPr>
                    </a:p>
                  </a:txBody>
                  <a:tcPr marL="33803" marR="33803" marT="0" marB="0"/>
                </a:tc>
                <a:tc>
                  <a:txBody>
                    <a:bodyPr/>
                    <a:lstStyle/>
                    <a:p>
                      <a:pPr algn="ctr">
                        <a:lnSpc>
                          <a:spcPct val="150000"/>
                        </a:lnSpc>
                      </a:pPr>
                      <a:r>
                        <a:rPr lang="en-US" sz="1600">
                          <a:effectLst/>
                        </a:rPr>
                        <a:t>Text</a:t>
                      </a:r>
                      <a:endParaRPr lang="en-IN" sz="1200">
                        <a:effectLst/>
                        <a:latin typeface="Times New Roman" panose="02020603050405020304" pitchFamily="18" charset="0"/>
                        <a:ea typeface="Times New Roman" panose="02020603050405020304" pitchFamily="18" charset="0"/>
                        <a:cs typeface="Latha" panose="020B0604020202020204" pitchFamily="34" charset="0"/>
                      </a:endParaRPr>
                    </a:p>
                  </a:txBody>
                  <a:tcPr marL="33803" marR="33803" marT="0" marB="0"/>
                </a:tc>
                <a:tc>
                  <a:txBody>
                    <a:bodyPr/>
                    <a:lstStyle/>
                    <a:p>
                      <a:pPr algn="ctr">
                        <a:lnSpc>
                          <a:spcPct val="150000"/>
                        </a:lnSpc>
                      </a:pPr>
                      <a:r>
                        <a:rPr lang="en-US" sz="1600">
                          <a:effectLst/>
                        </a:rPr>
                        <a:t>From Orderplaced(Amount)</a:t>
                      </a:r>
                      <a:endParaRPr lang="en-IN" sz="1200">
                        <a:effectLst/>
                        <a:latin typeface="Times New Roman" panose="02020603050405020304" pitchFamily="18" charset="0"/>
                        <a:ea typeface="Times New Roman" panose="02020603050405020304" pitchFamily="18" charset="0"/>
                        <a:cs typeface="Latha" panose="020B0604020202020204" pitchFamily="34" charset="0"/>
                      </a:endParaRPr>
                    </a:p>
                  </a:txBody>
                  <a:tcPr marL="33803" marR="33803" marT="0" marB="0"/>
                </a:tc>
                <a:extLst>
                  <a:ext uri="{0D108BD9-81ED-4DB2-BD59-A6C34878D82A}">
                    <a16:rowId xmlns:a16="http://schemas.microsoft.com/office/drawing/2014/main" val="1585754678"/>
                  </a:ext>
                </a:extLst>
              </a:tr>
              <a:tr h="397565">
                <a:tc>
                  <a:txBody>
                    <a:bodyPr/>
                    <a:lstStyle/>
                    <a:p>
                      <a:pPr algn="ctr">
                        <a:lnSpc>
                          <a:spcPct val="150000"/>
                        </a:lnSpc>
                      </a:pPr>
                      <a:r>
                        <a:rPr lang="en-US" sz="1600">
                          <a:effectLst/>
                        </a:rPr>
                        <a:t>10</a:t>
                      </a:r>
                      <a:endParaRPr lang="en-IN" sz="1200">
                        <a:effectLst/>
                        <a:latin typeface="Times New Roman" panose="02020603050405020304" pitchFamily="18" charset="0"/>
                        <a:ea typeface="Times New Roman" panose="02020603050405020304" pitchFamily="18" charset="0"/>
                        <a:cs typeface="Latha" panose="020B0604020202020204" pitchFamily="34" charset="0"/>
                      </a:endParaRPr>
                    </a:p>
                  </a:txBody>
                  <a:tcPr marL="33803" marR="33803" marT="0" marB="0"/>
                </a:tc>
                <a:tc>
                  <a:txBody>
                    <a:bodyPr/>
                    <a:lstStyle/>
                    <a:p>
                      <a:pPr algn="ctr">
                        <a:lnSpc>
                          <a:spcPct val="150000"/>
                        </a:lnSpc>
                      </a:pPr>
                      <a:r>
                        <a:rPr lang="en-US" sz="1600" dirty="0" err="1">
                          <a:effectLst/>
                        </a:rPr>
                        <a:t>Otype</a:t>
                      </a:r>
                      <a:endParaRPr lang="en-IN" sz="1200" dirty="0">
                        <a:effectLst/>
                        <a:latin typeface="Times New Roman" panose="02020603050405020304" pitchFamily="18" charset="0"/>
                        <a:ea typeface="Times New Roman" panose="02020603050405020304" pitchFamily="18" charset="0"/>
                        <a:cs typeface="Latha" panose="020B0604020202020204" pitchFamily="34" charset="0"/>
                      </a:endParaRPr>
                    </a:p>
                  </a:txBody>
                  <a:tcPr marL="33803" marR="33803" marT="0" marB="0"/>
                </a:tc>
                <a:tc>
                  <a:txBody>
                    <a:bodyPr/>
                    <a:lstStyle/>
                    <a:p>
                      <a:pPr algn="ctr">
                        <a:lnSpc>
                          <a:spcPct val="150000"/>
                        </a:lnSpc>
                      </a:pPr>
                      <a:r>
                        <a:rPr lang="en-US" sz="1600">
                          <a:effectLst/>
                        </a:rPr>
                        <a:t>Text</a:t>
                      </a:r>
                      <a:endParaRPr lang="en-IN" sz="1200">
                        <a:effectLst/>
                        <a:latin typeface="Times New Roman" panose="02020603050405020304" pitchFamily="18" charset="0"/>
                        <a:ea typeface="Times New Roman" panose="02020603050405020304" pitchFamily="18" charset="0"/>
                        <a:cs typeface="Latha" panose="020B0604020202020204" pitchFamily="34" charset="0"/>
                      </a:endParaRPr>
                    </a:p>
                  </a:txBody>
                  <a:tcPr marL="33803" marR="33803" marT="0" marB="0"/>
                </a:tc>
                <a:tc>
                  <a:txBody>
                    <a:bodyPr/>
                    <a:lstStyle/>
                    <a:p>
                      <a:pPr algn="ctr">
                        <a:lnSpc>
                          <a:spcPct val="150000"/>
                        </a:lnSpc>
                      </a:pPr>
                      <a:r>
                        <a:rPr lang="en-US" sz="1600" dirty="0">
                          <a:effectLst/>
                        </a:rPr>
                        <a:t>From </a:t>
                      </a:r>
                      <a:r>
                        <a:rPr lang="en-US" sz="1600" dirty="0" err="1">
                          <a:effectLst/>
                        </a:rPr>
                        <a:t>Orderplaced</a:t>
                      </a:r>
                      <a:r>
                        <a:rPr lang="en-US" sz="1600" dirty="0">
                          <a:effectLst/>
                        </a:rPr>
                        <a:t>(</a:t>
                      </a:r>
                      <a:r>
                        <a:rPr lang="en-US" sz="1600" dirty="0" err="1">
                          <a:effectLst/>
                        </a:rPr>
                        <a:t>Otype</a:t>
                      </a:r>
                      <a:r>
                        <a:rPr lang="en-US" sz="1600" dirty="0">
                          <a:effectLst/>
                        </a:rPr>
                        <a:t>)</a:t>
                      </a:r>
                      <a:endParaRPr lang="en-IN" sz="1200" dirty="0">
                        <a:effectLst/>
                        <a:latin typeface="Times New Roman" panose="02020603050405020304" pitchFamily="18" charset="0"/>
                        <a:ea typeface="Times New Roman" panose="02020603050405020304" pitchFamily="18" charset="0"/>
                        <a:cs typeface="Latha" panose="020B0604020202020204" pitchFamily="34" charset="0"/>
                      </a:endParaRPr>
                    </a:p>
                  </a:txBody>
                  <a:tcPr marL="33803" marR="33803" marT="0" marB="0"/>
                </a:tc>
                <a:extLst>
                  <a:ext uri="{0D108BD9-81ED-4DB2-BD59-A6C34878D82A}">
                    <a16:rowId xmlns:a16="http://schemas.microsoft.com/office/drawing/2014/main" val="3749954781"/>
                  </a:ext>
                </a:extLst>
              </a:tr>
            </a:tbl>
          </a:graphicData>
        </a:graphic>
      </p:graphicFrame>
    </p:spTree>
    <p:extLst>
      <p:ext uri="{BB962C8B-B14F-4D97-AF65-F5344CB8AC3E}">
        <p14:creationId xmlns:p14="http://schemas.microsoft.com/office/powerpoint/2010/main" val="384165962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7B4AE44-AB9B-E6B1-56C4-F1F3D7AC2117}"/>
              </a:ext>
            </a:extLst>
          </p:cNvPr>
          <p:cNvSpPr>
            <a:spLocks noGrp="1"/>
          </p:cNvSpPr>
          <p:nvPr>
            <p:ph type="title"/>
          </p:nvPr>
        </p:nvSpPr>
        <p:spPr>
          <a:xfrm>
            <a:off x="4023539" y="162285"/>
            <a:ext cx="4144922" cy="818375"/>
          </a:xfrm>
        </p:spPr>
        <p:txBody>
          <a:bodyPr>
            <a:normAutofit/>
          </a:bodyPr>
          <a:lstStyle/>
          <a:p>
            <a:pPr algn="ctr"/>
            <a:r>
              <a:rPr lang="en-US" sz="3800" dirty="0">
                <a:solidFill>
                  <a:schemeClr val="accent2"/>
                </a:solidFill>
                <a:latin typeface="Verdana" panose="020B0604030504040204" pitchFamily="34" charset="0"/>
                <a:ea typeface="Verdana" panose="020B0604030504040204" pitchFamily="34" charset="0"/>
              </a:rPr>
              <a:t>System Testing</a:t>
            </a:r>
            <a:endParaRPr lang="en-IN" sz="3800" dirty="0">
              <a:solidFill>
                <a:schemeClr val="accent2"/>
              </a:solidFill>
              <a:latin typeface="Verdana" panose="020B0604030504040204" pitchFamily="34" charset="0"/>
              <a:ea typeface="Verdana" panose="020B0604030504040204" pitchFamily="34" charset="0"/>
            </a:endParaRPr>
          </a:p>
        </p:txBody>
      </p:sp>
      <p:sp>
        <p:nvSpPr>
          <p:cNvPr id="6" name="Content Placeholder 5">
            <a:extLst>
              <a:ext uri="{FF2B5EF4-FFF2-40B4-BE49-F238E27FC236}">
                <a16:creationId xmlns:a16="http://schemas.microsoft.com/office/drawing/2014/main" id="{10848EC8-5AA7-8AD4-6DFC-DAE700A7FA56}"/>
              </a:ext>
            </a:extLst>
          </p:cNvPr>
          <p:cNvSpPr>
            <a:spLocks noGrp="1"/>
          </p:cNvSpPr>
          <p:nvPr>
            <p:ph idx="1"/>
          </p:nvPr>
        </p:nvSpPr>
        <p:spPr>
          <a:xfrm>
            <a:off x="838200" y="980660"/>
            <a:ext cx="10515600" cy="5565914"/>
          </a:xfrm>
        </p:spPr>
        <p:txBody>
          <a:bodyPr>
            <a:noAutofit/>
          </a:bodyPr>
          <a:lstStyle/>
          <a:p>
            <a:pPr marL="0" indent="0" algn="just">
              <a:lnSpc>
                <a:spcPct val="150000"/>
              </a:lnSpc>
              <a:buNone/>
            </a:pPr>
            <a:r>
              <a:rPr lang="en-US" sz="1800" dirty="0">
                <a:effectLst/>
                <a:latin typeface="Times New Roman" panose="02020603050405020304" pitchFamily="18" charset="0"/>
                <a:ea typeface="Times New Roman" panose="02020603050405020304" pitchFamily="18" charset="0"/>
              </a:rPr>
              <a:t>	</a:t>
            </a:r>
            <a:r>
              <a:rPr lang="en-US" sz="1600" dirty="0">
                <a:effectLst/>
                <a:latin typeface="Verdana" panose="020B0604030504040204" pitchFamily="34" charset="0"/>
                <a:ea typeface="Verdana" panose="020B0604030504040204" pitchFamily="34" charset="0"/>
              </a:rPr>
              <a:t>System testing is the testing of the </a:t>
            </a:r>
            <a:r>
              <a:rPr lang="en-US" sz="1600" dirty="0" smtClean="0">
                <a:effectLst/>
                <a:latin typeface="Verdana" panose="020B0604030504040204" pitchFamily="34" charset="0"/>
                <a:ea typeface="Verdana" panose="020B0604030504040204" pitchFamily="34" charset="0"/>
              </a:rPr>
              <a:t>behavior </a:t>
            </a:r>
            <a:r>
              <a:rPr lang="en-US" sz="1600" dirty="0">
                <a:effectLst/>
                <a:latin typeface="Verdana" panose="020B0604030504040204" pitchFamily="34" charset="0"/>
                <a:ea typeface="Verdana" panose="020B0604030504040204" pitchFamily="34" charset="0"/>
              </a:rPr>
              <a:t>of a complete and fully integrated software product based on the software requirements specification (SRS) </a:t>
            </a:r>
            <a:r>
              <a:rPr lang="en-US" sz="1600" dirty="0" smtClean="0">
                <a:effectLst/>
                <a:latin typeface="Verdana" panose="020B0604030504040204" pitchFamily="34" charset="0"/>
                <a:ea typeface="Verdana" panose="020B0604030504040204" pitchFamily="34" charset="0"/>
              </a:rPr>
              <a:t>document. </a:t>
            </a:r>
            <a:r>
              <a:rPr lang="en-US" sz="1600" dirty="0" smtClean="0">
                <a:latin typeface="Verdana" panose="020B0604030504040204" pitchFamily="34" charset="0"/>
                <a:ea typeface="Verdana" panose="020B0604030504040204" pitchFamily="34" charset="0"/>
              </a:rPr>
              <a:t>System </a:t>
            </a:r>
            <a:r>
              <a:rPr lang="en-US" sz="1600" dirty="0">
                <a:latin typeface="Verdana" panose="020B0604030504040204" pitchFamily="34" charset="0"/>
                <a:ea typeface="Verdana" panose="020B0604030504040204" pitchFamily="34" charset="0"/>
              </a:rPr>
              <a:t>Testing is a crucial phase in the software development life cycle (SDLC) that focuses on evaluating the complete and integrated system to ensure that it meets the specified requirements and functions as expected. It involves testing the system as a whole rather than individual components or units.</a:t>
            </a:r>
            <a:endParaRPr lang="en-IN" sz="1600" dirty="0">
              <a:latin typeface="Verdana" panose="020B0604030504040204" pitchFamily="34" charset="0"/>
              <a:ea typeface="Verdana" panose="020B0604030504040204" pitchFamily="34" charset="0"/>
            </a:endParaRPr>
          </a:p>
          <a:p>
            <a:pPr algn="just">
              <a:lnSpc>
                <a:spcPct val="150000"/>
              </a:lnSpc>
              <a:buFont typeface="Wingdings" panose="05000000000000000000" pitchFamily="2" charset="2"/>
              <a:buChar char="§"/>
            </a:pPr>
            <a:r>
              <a:rPr lang="en-US" sz="1800" dirty="0" smtClean="0">
                <a:solidFill>
                  <a:schemeClr val="accent2"/>
                </a:solidFill>
                <a:effectLst/>
                <a:latin typeface="Verdana" panose="020B0604030504040204" pitchFamily="34" charset="0"/>
                <a:ea typeface="Verdana" panose="020B0604030504040204" pitchFamily="34" charset="0"/>
              </a:rPr>
              <a:t>Unit </a:t>
            </a:r>
            <a:r>
              <a:rPr lang="en-US" sz="1800" dirty="0">
                <a:solidFill>
                  <a:schemeClr val="accent2"/>
                </a:solidFill>
                <a:effectLst/>
                <a:latin typeface="Verdana" panose="020B0604030504040204" pitchFamily="34" charset="0"/>
                <a:ea typeface="Verdana" panose="020B0604030504040204" pitchFamily="34" charset="0"/>
              </a:rPr>
              <a:t>Testing</a:t>
            </a:r>
            <a:endParaRPr lang="en-IN" sz="1800" dirty="0">
              <a:solidFill>
                <a:schemeClr val="accent2"/>
              </a:solidFill>
              <a:effectLst/>
              <a:latin typeface="Verdana" panose="020B0604030504040204" pitchFamily="34" charset="0"/>
              <a:ea typeface="Verdana" panose="020B0604030504040204" pitchFamily="34" charset="0"/>
            </a:endParaRPr>
          </a:p>
          <a:p>
            <a:pPr indent="0" algn="just">
              <a:lnSpc>
                <a:spcPct val="150000"/>
              </a:lnSpc>
              <a:buNone/>
            </a:pPr>
            <a:r>
              <a:rPr lang="en-US" sz="1600" dirty="0">
                <a:latin typeface="Verdana" panose="020B0604030504040204" pitchFamily="34" charset="0"/>
                <a:ea typeface="Verdana" panose="020B0604030504040204" pitchFamily="34" charset="0"/>
              </a:rPr>
              <a:t>	</a:t>
            </a:r>
            <a:r>
              <a:rPr lang="en-US" sz="1600" dirty="0" smtClean="0">
                <a:effectLst/>
                <a:latin typeface="Verdana" panose="020B0604030504040204" pitchFamily="34" charset="0"/>
                <a:ea typeface="Verdana" panose="020B0604030504040204" pitchFamily="34" charset="0"/>
              </a:rPr>
              <a:t>This </a:t>
            </a:r>
            <a:r>
              <a:rPr lang="en-US" sz="1600" dirty="0">
                <a:effectLst/>
                <a:latin typeface="Verdana" panose="020B0604030504040204" pitchFamily="34" charset="0"/>
                <a:ea typeface="Verdana" panose="020B0604030504040204" pitchFamily="34" charset="0"/>
              </a:rPr>
              <a:t>type of testing focuses on testing individual units or components of the application, such as methods or classes. Unit tests help identify bugs and ensure that each unit of code works as intended.</a:t>
            </a:r>
            <a:endParaRPr lang="en-IN" sz="1600" dirty="0">
              <a:effectLst/>
              <a:latin typeface="Verdana" panose="020B0604030504040204" pitchFamily="34" charset="0"/>
              <a:ea typeface="Verdana" panose="020B0604030504040204" pitchFamily="34" charset="0"/>
            </a:endParaRPr>
          </a:p>
          <a:p>
            <a:pPr algn="just">
              <a:lnSpc>
                <a:spcPct val="150000"/>
              </a:lnSpc>
              <a:buFont typeface="Wingdings" panose="05000000000000000000" pitchFamily="2" charset="2"/>
              <a:buChar char="§"/>
            </a:pPr>
            <a:r>
              <a:rPr lang="en-US" sz="1800" dirty="0">
                <a:solidFill>
                  <a:schemeClr val="accent2"/>
                </a:solidFill>
                <a:effectLst/>
                <a:latin typeface="Verdana" panose="020B0604030504040204" pitchFamily="34" charset="0"/>
                <a:ea typeface="Verdana" panose="020B0604030504040204" pitchFamily="34" charset="0"/>
              </a:rPr>
              <a:t>Integration Testing</a:t>
            </a:r>
            <a:endParaRPr lang="en-IN" sz="1800" dirty="0">
              <a:solidFill>
                <a:schemeClr val="accent2"/>
              </a:solidFill>
              <a:effectLst/>
              <a:latin typeface="Verdana" panose="020B0604030504040204" pitchFamily="34" charset="0"/>
              <a:ea typeface="Verdana" panose="020B0604030504040204" pitchFamily="34" charset="0"/>
            </a:endParaRPr>
          </a:p>
          <a:p>
            <a:pPr indent="0" algn="just">
              <a:lnSpc>
                <a:spcPct val="150000"/>
              </a:lnSpc>
              <a:buNone/>
            </a:pPr>
            <a:r>
              <a:rPr lang="en-US" sz="1600" dirty="0">
                <a:latin typeface="Verdana" panose="020B0604030504040204" pitchFamily="34" charset="0"/>
                <a:ea typeface="Verdana" panose="020B0604030504040204" pitchFamily="34" charset="0"/>
              </a:rPr>
              <a:t>	</a:t>
            </a:r>
            <a:r>
              <a:rPr lang="en-US" sz="1600" dirty="0" smtClean="0">
                <a:effectLst/>
                <a:latin typeface="Verdana" panose="020B0604030504040204" pitchFamily="34" charset="0"/>
                <a:ea typeface="Verdana" panose="020B0604030504040204" pitchFamily="34" charset="0"/>
              </a:rPr>
              <a:t>Integration </a:t>
            </a:r>
            <a:r>
              <a:rPr lang="en-US" sz="1600" dirty="0">
                <a:effectLst/>
                <a:latin typeface="Verdana" panose="020B0604030504040204" pitchFamily="34" charset="0"/>
                <a:ea typeface="Verdana" panose="020B0604030504040204" pitchFamily="34" charset="0"/>
              </a:rPr>
              <a:t>testing verifies the interaction between different modules or components of the application. It ensures that the integrated parts work together correctly and that data flows smoothly between them.</a:t>
            </a:r>
            <a:endParaRPr lang="en-IN" sz="1600" dirty="0">
              <a:effectLst/>
              <a:latin typeface="Verdana" panose="020B0604030504040204" pitchFamily="34" charset="0"/>
              <a:ea typeface="Verdana" panose="020B0604030504040204" pitchFamily="34" charset="0"/>
            </a:endParaRPr>
          </a:p>
          <a:p>
            <a:pPr marL="0" indent="0">
              <a:buNone/>
            </a:pPr>
            <a:endParaRPr lang="en-US" sz="2200" dirty="0"/>
          </a:p>
        </p:txBody>
      </p:sp>
    </p:spTree>
    <p:extLst>
      <p:ext uri="{BB962C8B-B14F-4D97-AF65-F5344CB8AC3E}">
        <p14:creationId xmlns:p14="http://schemas.microsoft.com/office/powerpoint/2010/main" val="346725930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81499" y="268557"/>
            <a:ext cx="3429000" cy="668545"/>
          </a:xfrm>
        </p:spPr>
        <p:txBody>
          <a:bodyPr>
            <a:normAutofit/>
          </a:bodyPr>
          <a:lstStyle/>
          <a:p>
            <a:pPr algn="ctr"/>
            <a:r>
              <a:rPr lang="en-US" sz="3600" dirty="0" smtClean="0">
                <a:solidFill>
                  <a:schemeClr val="accent2"/>
                </a:solidFill>
                <a:latin typeface="Verdana" panose="020B0604030504040204" pitchFamily="34" charset="0"/>
                <a:ea typeface="Verdana" panose="020B0604030504040204" pitchFamily="34" charset="0"/>
              </a:rPr>
              <a:t>Screenshots</a:t>
            </a:r>
            <a:endParaRPr lang="en-IN" sz="4000" dirty="0">
              <a:solidFill>
                <a:schemeClr val="accent2"/>
              </a:solidFill>
              <a:latin typeface="Verdana" panose="020B0604030504040204" pitchFamily="34" charset="0"/>
              <a:ea typeface="Verdana" panose="020B0604030504040204" pitchFamily="34" charset="0"/>
            </a:endParaRPr>
          </a:p>
        </p:txBody>
      </p:sp>
      <p:sp>
        <p:nvSpPr>
          <p:cNvPr id="3" name="Content Placeholder 2"/>
          <p:cNvSpPr>
            <a:spLocks noGrp="1"/>
          </p:cNvSpPr>
          <p:nvPr>
            <p:ph idx="1"/>
          </p:nvPr>
        </p:nvSpPr>
        <p:spPr>
          <a:xfrm>
            <a:off x="1472647" y="1136513"/>
            <a:ext cx="1692965" cy="427244"/>
          </a:xfrm>
        </p:spPr>
        <p:txBody>
          <a:bodyPr>
            <a:normAutofit/>
          </a:bodyPr>
          <a:lstStyle/>
          <a:p>
            <a:pPr marL="0" indent="0">
              <a:buNone/>
            </a:pPr>
            <a:r>
              <a:rPr lang="en-US" sz="2000" dirty="0" smtClean="0">
                <a:solidFill>
                  <a:schemeClr val="accent2"/>
                </a:solidFill>
                <a:latin typeface="Verdana" panose="020B0604030504040204" pitchFamily="34" charset="0"/>
                <a:ea typeface="Verdana" panose="020B0604030504040204" pitchFamily="34" charset="0"/>
              </a:rPr>
              <a:t>Login Page:</a:t>
            </a:r>
          </a:p>
        </p:txBody>
      </p:sp>
      <p:pic>
        <p:nvPicPr>
          <p:cNvPr id="4" name="Picture 3"/>
          <p:cNvPicPr/>
          <p:nvPr/>
        </p:nvPicPr>
        <p:blipFill>
          <a:blip r:embed="rId2"/>
          <a:stretch>
            <a:fillRect/>
          </a:stretch>
        </p:blipFill>
        <p:spPr>
          <a:xfrm>
            <a:off x="967409" y="1736034"/>
            <a:ext cx="2703443" cy="4784035"/>
          </a:xfrm>
          <a:prstGeom prst="rect">
            <a:avLst/>
          </a:prstGeom>
        </p:spPr>
      </p:pic>
      <p:pic>
        <p:nvPicPr>
          <p:cNvPr id="5" name="Picture 4"/>
          <p:cNvPicPr/>
          <p:nvPr/>
        </p:nvPicPr>
        <p:blipFill>
          <a:blip r:embed="rId3"/>
          <a:stretch>
            <a:fillRect/>
          </a:stretch>
        </p:blipFill>
        <p:spPr>
          <a:xfrm>
            <a:off x="4737389" y="1736034"/>
            <a:ext cx="2717220" cy="4784035"/>
          </a:xfrm>
          <a:prstGeom prst="rect">
            <a:avLst/>
          </a:prstGeom>
        </p:spPr>
      </p:pic>
      <p:pic>
        <p:nvPicPr>
          <p:cNvPr id="6" name="Picture 5"/>
          <p:cNvPicPr/>
          <p:nvPr/>
        </p:nvPicPr>
        <p:blipFill>
          <a:blip r:embed="rId4"/>
          <a:stretch>
            <a:fillRect/>
          </a:stretch>
        </p:blipFill>
        <p:spPr>
          <a:xfrm>
            <a:off x="8521148" y="1736034"/>
            <a:ext cx="2610153" cy="4784035"/>
          </a:xfrm>
          <a:prstGeom prst="rect">
            <a:avLst/>
          </a:prstGeom>
        </p:spPr>
      </p:pic>
      <p:sp>
        <p:nvSpPr>
          <p:cNvPr id="7" name="Rectangle 6"/>
          <p:cNvSpPr/>
          <p:nvPr/>
        </p:nvSpPr>
        <p:spPr>
          <a:xfrm>
            <a:off x="4825170" y="1136513"/>
            <a:ext cx="2541658" cy="400110"/>
          </a:xfrm>
          <a:prstGeom prst="rect">
            <a:avLst/>
          </a:prstGeom>
        </p:spPr>
        <p:txBody>
          <a:bodyPr wrap="none">
            <a:spAutoFit/>
          </a:bodyPr>
          <a:lstStyle/>
          <a:p>
            <a:r>
              <a:rPr lang="en-US" sz="2000" dirty="0" smtClean="0">
                <a:solidFill>
                  <a:schemeClr val="accent2"/>
                </a:solidFill>
                <a:latin typeface="Verdana" panose="020B0604030504040204" pitchFamily="34" charset="0"/>
                <a:ea typeface="Verdana" panose="020B0604030504040204" pitchFamily="34" charset="0"/>
              </a:rPr>
              <a:t>Registration Page:</a:t>
            </a:r>
            <a:endParaRPr lang="en-US" sz="2000" dirty="0">
              <a:solidFill>
                <a:schemeClr val="accent2"/>
              </a:solidFill>
              <a:latin typeface="Verdana" panose="020B0604030504040204" pitchFamily="34" charset="0"/>
              <a:ea typeface="Verdana" panose="020B0604030504040204" pitchFamily="34" charset="0"/>
            </a:endParaRPr>
          </a:p>
        </p:txBody>
      </p:sp>
      <p:sp>
        <p:nvSpPr>
          <p:cNvPr id="8" name="Rectangle 7"/>
          <p:cNvSpPr/>
          <p:nvPr/>
        </p:nvSpPr>
        <p:spPr>
          <a:xfrm>
            <a:off x="8925974" y="1136513"/>
            <a:ext cx="1800499" cy="400110"/>
          </a:xfrm>
          <a:prstGeom prst="rect">
            <a:avLst/>
          </a:prstGeom>
        </p:spPr>
        <p:txBody>
          <a:bodyPr wrap="square">
            <a:spAutoFit/>
          </a:bodyPr>
          <a:lstStyle/>
          <a:p>
            <a:r>
              <a:rPr lang="en-US" sz="2000" dirty="0" smtClean="0">
                <a:solidFill>
                  <a:schemeClr val="accent2"/>
                </a:solidFill>
                <a:latin typeface="Verdana" panose="020B0604030504040204" pitchFamily="34" charset="0"/>
                <a:ea typeface="Verdana" panose="020B0604030504040204" pitchFamily="34" charset="0"/>
              </a:rPr>
              <a:t>Home Page</a:t>
            </a:r>
            <a:r>
              <a:rPr lang="en-US" sz="2000" dirty="0">
                <a:solidFill>
                  <a:schemeClr val="accent2"/>
                </a:solidFill>
                <a:latin typeface="Verdana" panose="020B0604030504040204" pitchFamily="34" charset="0"/>
                <a:ea typeface="Verdana" panose="020B0604030504040204" pitchFamily="34" charset="0"/>
              </a:rPr>
              <a:t>:</a:t>
            </a:r>
          </a:p>
        </p:txBody>
      </p:sp>
    </p:spTree>
    <p:extLst>
      <p:ext uri="{BB962C8B-B14F-4D97-AF65-F5344CB8AC3E}">
        <p14:creationId xmlns:p14="http://schemas.microsoft.com/office/powerpoint/2010/main" val="243337791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p:cNvSpPr>
            <a:spLocks noGrp="1"/>
          </p:cNvSpPr>
          <p:nvPr>
            <p:ph idx="1"/>
          </p:nvPr>
        </p:nvSpPr>
        <p:spPr>
          <a:xfrm>
            <a:off x="1121549" y="487157"/>
            <a:ext cx="2078936" cy="427244"/>
          </a:xfrm>
        </p:spPr>
        <p:txBody>
          <a:bodyPr>
            <a:noAutofit/>
          </a:bodyPr>
          <a:lstStyle/>
          <a:p>
            <a:pPr marL="0" indent="0">
              <a:buNone/>
            </a:pPr>
            <a:r>
              <a:rPr lang="en-US" sz="2000" dirty="0" smtClean="0">
                <a:solidFill>
                  <a:schemeClr val="accent2"/>
                </a:solidFill>
                <a:latin typeface="Verdana" panose="020B0604030504040204" pitchFamily="34" charset="0"/>
                <a:ea typeface="Verdana" panose="020B0604030504040204" pitchFamily="34" charset="0"/>
              </a:rPr>
              <a:t>Lab Test Page:</a:t>
            </a:r>
          </a:p>
        </p:txBody>
      </p:sp>
      <p:sp>
        <p:nvSpPr>
          <p:cNvPr id="9" name="Rectangle 8"/>
          <p:cNvSpPr/>
          <p:nvPr/>
        </p:nvSpPr>
        <p:spPr>
          <a:xfrm>
            <a:off x="4920306" y="487157"/>
            <a:ext cx="2323200" cy="400110"/>
          </a:xfrm>
          <a:prstGeom prst="rect">
            <a:avLst/>
          </a:prstGeom>
        </p:spPr>
        <p:txBody>
          <a:bodyPr wrap="none">
            <a:spAutoFit/>
          </a:bodyPr>
          <a:lstStyle/>
          <a:p>
            <a:r>
              <a:rPr lang="en-US" sz="2000" dirty="0" smtClean="0">
                <a:solidFill>
                  <a:schemeClr val="accent2"/>
                </a:solidFill>
                <a:latin typeface="Verdana" panose="020B0604030504040204" pitchFamily="34" charset="0"/>
                <a:ea typeface="Verdana" panose="020B0604030504040204" pitchFamily="34" charset="0"/>
              </a:rPr>
              <a:t>Package Details:</a:t>
            </a:r>
            <a:endParaRPr lang="en-US" sz="2000" dirty="0">
              <a:solidFill>
                <a:schemeClr val="accent2"/>
              </a:solidFill>
              <a:latin typeface="Verdana" panose="020B0604030504040204" pitchFamily="34" charset="0"/>
              <a:ea typeface="Verdana" panose="020B0604030504040204" pitchFamily="34" charset="0"/>
            </a:endParaRPr>
          </a:p>
        </p:txBody>
      </p:sp>
      <p:sp>
        <p:nvSpPr>
          <p:cNvPr id="10" name="Rectangle 9"/>
          <p:cNvSpPr/>
          <p:nvPr/>
        </p:nvSpPr>
        <p:spPr>
          <a:xfrm>
            <a:off x="8963327" y="487157"/>
            <a:ext cx="2380534" cy="400110"/>
          </a:xfrm>
          <a:prstGeom prst="rect">
            <a:avLst/>
          </a:prstGeom>
        </p:spPr>
        <p:txBody>
          <a:bodyPr wrap="square">
            <a:spAutoFit/>
          </a:bodyPr>
          <a:lstStyle/>
          <a:p>
            <a:r>
              <a:rPr lang="en-US" sz="2000" dirty="0" smtClean="0">
                <a:solidFill>
                  <a:schemeClr val="accent2"/>
                </a:solidFill>
                <a:latin typeface="Verdana" panose="020B0604030504040204" pitchFamily="34" charset="0"/>
                <a:ea typeface="Verdana" panose="020B0604030504040204" pitchFamily="34" charset="0"/>
              </a:rPr>
              <a:t>Go To Cart Page:</a:t>
            </a:r>
            <a:endParaRPr lang="en-US" sz="2000" dirty="0">
              <a:solidFill>
                <a:schemeClr val="accent2"/>
              </a:solidFill>
              <a:latin typeface="Verdana" panose="020B0604030504040204" pitchFamily="34" charset="0"/>
              <a:ea typeface="Verdana" panose="020B0604030504040204" pitchFamily="34" charset="0"/>
            </a:endParaRPr>
          </a:p>
        </p:txBody>
      </p:sp>
      <p:pic>
        <p:nvPicPr>
          <p:cNvPr id="13" name="Picture 12"/>
          <p:cNvPicPr/>
          <p:nvPr/>
        </p:nvPicPr>
        <p:blipFill>
          <a:blip r:embed="rId2"/>
          <a:stretch>
            <a:fillRect/>
          </a:stretch>
        </p:blipFill>
        <p:spPr>
          <a:xfrm>
            <a:off x="757199" y="1166190"/>
            <a:ext cx="2623930" cy="5353878"/>
          </a:xfrm>
          <a:prstGeom prst="rect">
            <a:avLst/>
          </a:prstGeom>
        </p:spPr>
      </p:pic>
      <p:pic>
        <p:nvPicPr>
          <p:cNvPr id="15" name="Picture 14"/>
          <p:cNvPicPr/>
          <p:nvPr/>
        </p:nvPicPr>
        <p:blipFill>
          <a:blip r:embed="rId3"/>
          <a:stretch>
            <a:fillRect/>
          </a:stretch>
        </p:blipFill>
        <p:spPr>
          <a:xfrm>
            <a:off x="4757531" y="1166190"/>
            <a:ext cx="2663687" cy="5353878"/>
          </a:xfrm>
          <a:prstGeom prst="rect">
            <a:avLst/>
          </a:prstGeom>
        </p:spPr>
      </p:pic>
      <p:pic>
        <p:nvPicPr>
          <p:cNvPr id="16" name="Picture 15"/>
          <p:cNvPicPr/>
          <p:nvPr/>
        </p:nvPicPr>
        <p:blipFill>
          <a:blip r:embed="rId4"/>
          <a:stretch>
            <a:fillRect/>
          </a:stretch>
        </p:blipFill>
        <p:spPr>
          <a:xfrm>
            <a:off x="8797620" y="1166190"/>
            <a:ext cx="2653942" cy="5353878"/>
          </a:xfrm>
          <a:prstGeom prst="rect">
            <a:avLst/>
          </a:prstGeom>
        </p:spPr>
      </p:pic>
    </p:spTree>
    <p:extLst>
      <p:ext uri="{BB962C8B-B14F-4D97-AF65-F5344CB8AC3E}">
        <p14:creationId xmlns:p14="http://schemas.microsoft.com/office/powerpoint/2010/main" val="19289316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a:spLocks noGrp="1"/>
          </p:cNvSpPr>
          <p:nvPr>
            <p:ph idx="1"/>
          </p:nvPr>
        </p:nvSpPr>
        <p:spPr>
          <a:xfrm>
            <a:off x="927652" y="487157"/>
            <a:ext cx="2272833" cy="427244"/>
          </a:xfrm>
        </p:spPr>
        <p:txBody>
          <a:bodyPr>
            <a:noAutofit/>
          </a:bodyPr>
          <a:lstStyle/>
          <a:p>
            <a:pPr marL="0" indent="0">
              <a:buNone/>
            </a:pPr>
            <a:r>
              <a:rPr lang="en-US" sz="2000" dirty="0" smtClean="0">
                <a:solidFill>
                  <a:schemeClr val="accent2"/>
                </a:solidFill>
                <a:latin typeface="Verdana" panose="020B0604030504040204" pitchFamily="34" charset="0"/>
                <a:ea typeface="Verdana" panose="020B0604030504040204" pitchFamily="34" charset="0"/>
              </a:rPr>
              <a:t>Checkout Page:</a:t>
            </a:r>
          </a:p>
        </p:txBody>
      </p:sp>
      <p:sp>
        <p:nvSpPr>
          <p:cNvPr id="5" name="Rectangle 4"/>
          <p:cNvSpPr/>
          <p:nvPr/>
        </p:nvSpPr>
        <p:spPr>
          <a:xfrm>
            <a:off x="4772028" y="486528"/>
            <a:ext cx="2619756" cy="400110"/>
          </a:xfrm>
          <a:prstGeom prst="rect">
            <a:avLst/>
          </a:prstGeom>
        </p:spPr>
        <p:txBody>
          <a:bodyPr wrap="none">
            <a:spAutoFit/>
          </a:bodyPr>
          <a:lstStyle/>
          <a:p>
            <a:r>
              <a:rPr lang="en-US" sz="2000" dirty="0" smtClean="0">
                <a:solidFill>
                  <a:schemeClr val="accent2"/>
                </a:solidFill>
                <a:latin typeface="Verdana" panose="020B0604030504040204" pitchFamily="34" charset="0"/>
                <a:ea typeface="Verdana" panose="020B0604030504040204" pitchFamily="34" charset="0"/>
              </a:rPr>
              <a:t>Find Doctors Page:</a:t>
            </a:r>
            <a:endParaRPr lang="en-US" sz="2000" dirty="0">
              <a:solidFill>
                <a:schemeClr val="accent2"/>
              </a:solidFill>
              <a:latin typeface="Verdana" panose="020B0604030504040204" pitchFamily="34" charset="0"/>
              <a:ea typeface="Verdana" panose="020B0604030504040204" pitchFamily="34" charset="0"/>
            </a:endParaRPr>
          </a:p>
        </p:txBody>
      </p:sp>
      <p:sp>
        <p:nvSpPr>
          <p:cNvPr id="6" name="Rectangle 5"/>
          <p:cNvSpPr/>
          <p:nvPr/>
        </p:nvSpPr>
        <p:spPr>
          <a:xfrm>
            <a:off x="8963327" y="487157"/>
            <a:ext cx="2380534" cy="400110"/>
          </a:xfrm>
          <a:prstGeom prst="rect">
            <a:avLst/>
          </a:prstGeom>
        </p:spPr>
        <p:txBody>
          <a:bodyPr wrap="square">
            <a:spAutoFit/>
          </a:bodyPr>
          <a:lstStyle/>
          <a:p>
            <a:r>
              <a:rPr lang="en-US" sz="2000" dirty="0" smtClean="0">
                <a:solidFill>
                  <a:schemeClr val="accent2"/>
                </a:solidFill>
                <a:latin typeface="Verdana" panose="020B0604030504040204" pitchFamily="34" charset="0"/>
                <a:ea typeface="Verdana" panose="020B0604030504040204" pitchFamily="34" charset="0"/>
              </a:rPr>
              <a:t>Doctors List:</a:t>
            </a:r>
            <a:endParaRPr lang="en-US" sz="2000" dirty="0">
              <a:solidFill>
                <a:schemeClr val="accent2"/>
              </a:solidFill>
              <a:latin typeface="Verdana" panose="020B0604030504040204" pitchFamily="34" charset="0"/>
              <a:ea typeface="Verdana" panose="020B0604030504040204" pitchFamily="34" charset="0"/>
            </a:endParaRPr>
          </a:p>
        </p:txBody>
      </p:sp>
      <p:pic>
        <p:nvPicPr>
          <p:cNvPr id="10" name="Picture 9"/>
          <p:cNvPicPr/>
          <p:nvPr/>
        </p:nvPicPr>
        <p:blipFill>
          <a:blip r:embed="rId2"/>
          <a:stretch>
            <a:fillRect/>
          </a:stretch>
        </p:blipFill>
        <p:spPr>
          <a:xfrm>
            <a:off x="752864" y="1166190"/>
            <a:ext cx="2628265" cy="5353878"/>
          </a:xfrm>
          <a:prstGeom prst="rect">
            <a:avLst/>
          </a:prstGeom>
        </p:spPr>
      </p:pic>
      <p:pic>
        <p:nvPicPr>
          <p:cNvPr id="11" name="Picture 10"/>
          <p:cNvPicPr/>
          <p:nvPr/>
        </p:nvPicPr>
        <p:blipFill>
          <a:blip r:embed="rId3"/>
          <a:stretch>
            <a:fillRect/>
          </a:stretch>
        </p:blipFill>
        <p:spPr>
          <a:xfrm>
            <a:off x="4772028" y="1166190"/>
            <a:ext cx="2663687" cy="5353878"/>
          </a:xfrm>
          <a:prstGeom prst="rect">
            <a:avLst/>
          </a:prstGeom>
        </p:spPr>
      </p:pic>
      <p:pic>
        <p:nvPicPr>
          <p:cNvPr id="12" name="Picture 11"/>
          <p:cNvPicPr/>
          <p:nvPr/>
        </p:nvPicPr>
        <p:blipFill>
          <a:blip r:embed="rId4"/>
          <a:stretch>
            <a:fillRect/>
          </a:stretch>
        </p:blipFill>
        <p:spPr>
          <a:xfrm>
            <a:off x="8829922" y="1166190"/>
            <a:ext cx="2647343" cy="5353878"/>
          </a:xfrm>
          <a:prstGeom prst="rect">
            <a:avLst/>
          </a:prstGeom>
        </p:spPr>
      </p:pic>
    </p:spTree>
    <p:extLst>
      <p:ext uri="{BB962C8B-B14F-4D97-AF65-F5344CB8AC3E}">
        <p14:creationId xmlns:p14="http://schemas.microsoft.com/office/powerpoint/2010/main" val="26187691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a:spLocks noGrp="1"/>
          </p:cNvSpPr>
          <p:nvPr>
            <p:ph idx="1"/>
          </p:nvPr>
        </p:nvSpPr>
        <p:spPr>
          <a:xfrm>
            <a:off x="752864" y="484956"/>
            <a:ext cx="2670399" cy="427244"/>
          </a:xfrm>
        </p:spPr>
        <p:txBody>
          <a:bodyPr>
            <a:noAutofit/>
          </a:bodyPr>
          <a:lstStyle/>
          <a:p>
            <a:pPr marL="0" indent="0">
              <a:buNone/>
            </a:pPr>
            <a:r>
              <a:rPr lang="en-US" sz="2000" dirty="0" smtClean="0">
                <a:solidFill>
                  <a:schemeClr val="accent2"/>
                </a:solidFill>
                <a:latin typeface="Verdana" panose="020B0604030504040204" pitchFamily="34" charset="0"/>
                <a:ea typeface="Verdana" panose="020B0604030504040204" pitchFamily="34" charset="0"/>
              </a:rPr>
              <a:t>Doctor Description:</a:t>
            </a:r>
          </a:p>
        </p:txBody>
      </p:sp>
      <p:sp>
        <p:nvSpPr>
          <p:cNvPr id="5" name="Rectangle 4"/>
          <p:cNvSpPr/>
          <p:nvPr/>
        </p:nvSpPr>
        <p:spPr>
          <a:xfrm>
            <a:off x="4772028" y="484956"/>
            <a:ext cx="2706318" cy="400110"/>
          </a:xfrm>
          <a:prstGeom prst="rect">
            <a:avLst/>
          </a:prstGeom>
        </p:spPr>
        <p:txBody>
          <a:bodyPr wrap="none">
            <a:spAutoFit/>
          </a:bodyPr>
          <a:lstStyle/>
          <a:p>
            <a:r>
              <a:rPr lang="en-US" sz="2000" dirty="0" smtClean="0">
                <a:solidFill>
                  <a:schemeClr val="accent2"/>
                </a:solidFill>
                <a:latin typeface="Verdana" panose="020B0604030504040204" pitchFamily="34" charset="0"/>
                <a:ea typeface="Verdana" panose="020B0604030504040204" pitchFamily="34" charset="0"/>
              </a:rPr>
              <a:t>Order Details Page:</a:t>
            </a:r>
            <a:endParaRPr lang="en-US" sz="2000" dirty="0">
              <a:solidFill>
                <a:schemeClr val="accent2"/>
              </a:solidFill>
              <a:latin typeface="Verdana" panose="020B0604030504040204" pitchFamily="34" charset="0"/>
              <a:ea typeface="Verdana" panose="020B0604030504040204" pitchFamily="34" charset="0"/>
            </a:endParaRPr>
          </a:p>
        </p:txBody>
      </p:sp>
      <p:sp>
        <p:nvSpPr>
          <p:cNvPr id="6" name="Rectangle 5"/>
          <p:cNvSpPr/>
          <p:nvPr/>
        </p:nvSpPr>
        <p:spPr>
          <a:xfrm>
            <a:off x="8827111" y="484956"/>
            <a:ext cx="2923873" cy="400110"/>
          </a:xfrm>
          <a:prstGeom prst="rect">
            <a:avLst/>
          </a:prstGeom>
        </p:spPr>
        <p:txBody>
          <a:bodyPr wrap="square">
            <a:spAutoFit/>
          </a:bodyPr>
          <a:lstStyle/>
          <a:p>
            <a:r>
              <a:rPr lang="en-US" sz="2000" dirty="0" smtClean="0">
                <a:solidFill>
                  <a:schemeClr val="accent2"/>
                </a:solidFill>
                <a:latin typeface="Verdana" panose="020B0604030504040204" pitchFamily="34" charset="0"/>
                <a:ea typeface="Verdana" panose="020B0604030504040204" pitchFamily="34" charset="0"/>
              </a:rPr>
              <a:t>Health Articles Page:</a:t>
            </a:r>
            <a:endParaRPr lang="en-US" sz="2000" dirty="0">
              <a:solidFill>
                <a:schemeClr val="accent2"/>
              </a:solidFill>
              <a:latin typeface="Verdana" panose="020B0604030504040204" pitchFamily="34" charset="0"/>
              <a:ea typeface="Verdana" panose="020B0604030504040204" pitchFamily="34" charset="0"/>
            </a:endParaRPr>
          </a:p>
        </p:txBody>
      </p:sp>
      <p:pic>
        <p:nvPicPr>
          <p:cNvPr id="10" name="Picture 9"/>
          <p:cNvPicPr/>
          <p:nvPr/>
        </p:nvPicPr>
        <p:blipFill>
          <a:blip r:embed="rId2"/>
          <a:stretch>
            <a:fillRect/>
          </a:stretch>
        </p:blipFill>
        <p:spPr>
          <a:xfrm>
            <a:off x="707422" y="1166190"/>
            <a:ext cx="2670399" cy="5353878"/>
          </a:xfrm>
          <a:prstGeom prst="rect">
            <a:avLst/>
          </a:prstGeom>
        </p:spPr>
      </p:pic>
      <p:pic>
        <p:nvPicPr>
          <p:cNvPr id="11" name="Picture 10"/>
          <p:cNvPicPr/>
          <p:nvPr/>
        </p:nvPicPr>
        <p:blipFill>
          <a:blip r:embed="rId3"/>
          <a:stretch>
            <a:fillRect/>
          </a:stretch>
        </p:blipFill>
        <p:spPr>
          <a:xfrm>
            <a:off x="4780578" y="1166190"/>
            <a:ext cx="2640965" cy="5353878"/>
          </a:xfrm>
          <a:prstGeom prst="rect">
            <a:avLst/>
          </a:prstGeom>
        </p:spPr>
      </p:pic>
      <p:pic>
        <p:nvPicPr>
          <p:cNvPr id="12" name="Picture 11"/>
          <p:cNvPicPr/>
          <p:nvPr/>
        </p:nvPicPr>
        <p:blipFill>
          <a:blip r:embed="rId4"/>
          <a:stretch>
            <a:fillRect/>
          </a:stretch>
        </p:blipFill>
        <p:spPr>
          <a:xfrm>
            <a:off x="8881103" y="1166190"/>
            <a:ext cx="2642870" cy="5353878"/>
          </a:xfrm>
          <a:prstGeom prst="rect">
            <a:avLst/>
          </a:prstGeom>
        </p:spPr>
      </p:pic>
    </p:spTree>
    <p:extLst>
      <p:ext uri="{BB962C8B-B14F-4D97-AF65-F5344CB8AC3E}">
        <p14:creationId xmlns:p14="http://schemas.microsoft.com/office/powerpoint/2010/main" val="417761763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4625898" y="332556"/>
            <a:ext cx="3052567" cy="400110"/>
          </a:xfrm>
          <a:prstGeom prst="rect">
            <a:avLst/>
          </a:prstGeom>
        </p:spPr>
        <p:txBody>
          <a:bodyPr wrap="none">
            <a:spAutoFit/>
          </a:bodyPr>
          <a:lstStyle/>
          <a:p>
            <a:r>
              <a:rPr lang="en-US" sz="2000" dirty="0" smtClean="0">
                <a:solidFill>
                  <a:schemeClr val="accent2"/>
                </a:solidFill>
                <a:latin typeface="Verdana" panose="020B0604030504040204" pitchFamily="34" charset="0"/>
                <a:ea typeface="Verdana" panose="020B0604030504040204" pitchFamily="34" charset="0"/>
              </a:rPr>
              <a:t>Article Contents Page:</a:t>
            </a:r>
            <a:endParaRPr lang="en-US" sz="2000" dirty="0">
              <a:solidFill>
                <a:schemeClr val="accent2"/>
              </a:solidFill>
              <a:latin typeface="Verdana" panose="020B0604030504040204" pitchFamily="34" charset="0"/>
              <a:ea typeface="Verdana" panose="020B0604030504040204" pitchFamily="34" charset="0"/>
            </a:endParaRPr>
          </a:p>
        </p:txBody>
      </p:sp>
      <p:pic>
        <p:nvPicPr>
          <p:cNvPr id="10" name="Picture 9"/>
          <p:cNvPicPr/>
          <p:nvPr/>
        </p:nvPicPr>
        <p:blipFill>
          <a:blip r:embed="rId2"/>
          <a:stretch>
            <a:fillRect/>
          </a:stretch>
        </p:blipFill>
        <p:spPr>
          <a:xfrm>
            <a:off x="752863" y="1166190"/>
            <a:ext cx="2670399" cy="5353878"/>
          </a:xfrm>
          <a:prstGeom prst="rect">
            <a:avLst/>
          </a:prstGeom>
        </p:spPr>
      </p:pic>
      <p:pic>
        <p:nvPicPr>
          <p:cNvPr id="11" name="Picture 10"/>
          <p:cNvPicPr/>
          <p:nvPr/>
        </p:nvPicPr>
        <p:blipFill>
          <a:blip r:embed="rId3"/>
          <a:stretch>
            <a:fillRect/>
          </a:stretch>
        </p:blipFill>
        <p:spPr>
          <a:xfrm>
            <a:off x="4825032" y="1166190"/>
            <a:ext cx="2654300" cy="5353878"/>
          </a:xfrm>
          <a:prstGeom prst="rect">
            <a:avLst/>
          </a:prstGeom>
        </p:spPr>
      </p:pic>
      <p:pic>
        <p:nvPicPr>
          <p:cNvPr id="12" name="Picture 11"/>
          <p:cNvPicPr>
            <a:picLocks noChangeAspect="1"/>
          </p:cNvPicPr>
          <p:nvPr/>
        </p:nvPicPr>
        <p:blipFill>
          <a:blip r:embed="rId4"/>
          <a:stretch>
            <a:fillRect/>
          </a:stretch>
        </p:blipFill>
        <p:spPr>
          <a:xfrm>
            <a:off x="8881103" y="1166190"/>
            <a:ext cx="2642870" cy="5353878"/>
          </a:xfrm>
          <a:prstGeom prst="rect">
            <a:avLst/>
          </a:prstGeom>
        </p:spPr>
      </p:pic>
    </p:spTree>
    <p:extLst>
      <p:ext uri="{BB962C8B-B14F-4D97-AF65-F5344CB8AC3E}">
        <p14:creationId xmlns:p14="http://schemas.microsoft.com/office/powerpoint/2010/main" val="367610398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107543" y="2914196"/>
            <a:ext cx="4212770" cy="1004661"/>
          </a:xfrm>
        </p:spPr>
        <p:txBody>
          <a:bodyPr>
            <a:normAutofit/>
          </a:bodyPr>
          <a:lstStyle/>
          <a:p>
            <a:pPr marL="0" indent="0" algn="ctr">
              <a:buNone/>
            </a:pPr>
            <a:r>
              <a:rPr lang="en-US" sz="6000" dirty="0" smtClean="0">
                <a:solidFill>
                  <a:schemeClr val="accent2"/>
                </a:solidFill>
                <a:latin typeface="Verdana" panose="020B0604030504040204" pitchFamily="34" charset="0"/>
                <a:ea typeface="Verdana" panose="020B0604030504040204" pitchFamily="34" charset="0"/>
              </a:rPr>
              <a:t>Thank You</a:t>
            </a:r>
            <a:endParaRPr lang="en-IN" sz="6000" dirty="0">
              <a:solidFill>
                <a:schemeClr val="accent2"/>
              </a:solidFill>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184643134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351445A-0418-38F0-9A40-3FE50CA084E5}"/>
              </a:ext>
            </a:extLst>
          </p:cNvPr>
          <p:cNvSpPr txBox="1"/>
          <p:nvPr/>
        </p:nvSpPr>
        <p:spPr>
          <a:xfrm>
            <a:off x="4376495" y="208493"/>
            <a:ext cx="3439005" cy="769441"/>
          </a:xfrm>
          <a:prstGeom prst="rect">
            <a:avLst/>
          </a:prstGeom>
          <a:noFill/>
        </p:spPr>
        <p:txBody>
          <a:bodyPr wrap="square" rtlCol="0">
            <a:spAutoFit/>
          </a:bodyPr>
          <a:lstStyle/>
          <a:p>
            <a:pPr algn="ctr"/>
            <a:r>
              <a:rPr lang="en-US" sz="4400" dirty="0">
                <a:solidFill>
                  <a:schemeClr val="accent2"/>
                </a:solidFill>
                <a:latin typeface="Verdana" panose="020B0604030504040204" pitchFamily="34" charset="0"/>
                <a:ea typeface="Verdana" panose="020B0604030504040204" pitchFamily="34" charset="0"/>
              </a:rPr>
              <a:t>Abstract</a:t>
            </a:r>
            <a:endParaRPr lang="en-IN" sz="6000" dirty="0">
              <a:solidFill>
                <a:schemeClr val="accent2"/>
              </a:solidFill>
              <a:latin typeface="Verdana" panose="020B0604030504040204" pitchFamily="34" charset="0"/>
              <a:ea typeface="Verdana" panose="020B0604030504040204" pitchFamily="34" charset="0"/>
            </a:endParaRPr>
          </a:p>
        </p:txBody>
      </p:sp>
      <p:sp>
        <p:nvSpPr>
          <p:cNvPr id="2" name="TextBox 1">
            <a:extLst>
              <a:ext uri="{FF2B5EF4-FFF2-40B4-BE49-F238E27FC236}">
                <a16:creationId xmlns:a16="http://schemas.microsoft.com/office/drawing/2014/main" id="{0D7CDDC2-6CDF-5E0D-23E7-8D3176480810}"/>
              </a:ext>
            </a:extLst>
          </p:cNvPr>
          <p:cNvSpPr txBox="1"/>
          <p:nvPr/>
        </p:nvSpPr>
        <p:spPr>
          <a:xfrm>
            <a:off x="726229" y="1097204"/>
            <a:ext cx="10739535" cy="5213222"/>
          </a:xfrm>
          <a:prstGeom prst="rect">
            <a:avLst/>
          </a:prstGeom>
          <a:noFill/>
        </p:spPr>
        <p:txBody>
          <a:bodyPr wrap="square" rtlCol="0">
            <a:spAutoFit/>
          </a:bodyPr>
          <a:lstStyle/>
          <a:p>
            <a:pPr indent="457200" algn="just">
              <a:lnSpc>
                <a:spcPct val="150000"/>
              </a:lnSpc>
            </a:pPr>
            <a:r>
              <a:rPr lang="en-US" sz="1600" dirty="0">
                <a:solidFill>
                  <a:schemeClr val="tx1">
                    <a:lumMod val="95000"/>
                    <a:lumOff val="5000"/>
                  </a:schemeClr>
                </a:solidFill>
                <a:effectLst/>
                <a:latin typeface="Verdana" panose="020B0604030504040204" pitchFamily="34" charset="0"/>
                <a:ea typeface="Verdana" panose="020B0604030504040204" pitchFamily="34" charset="0"/>
              </a:rPr>
              <a:t>The "Health Cart" application project is a comprehensive solution designed to assist users in effectively managing their healthcare </a:t>
            </a:r>
            <a:r>
              <a:rPr lang="en-US" sz="1600" dirty="0" smtClean="0">
                <a:solidFill>
                  <a:schemeClr val="tx1">
                    <a:lumMod val="95000"/>
                    <a:lumOff val="5000"/>
                  </a:schemeClr>
                </a:solidFill>
                <a:effectLst/>
                <a:latin typeface="Verdana" panose="020B0604030504040204" pitchFamily="34" charset="0"/>
                <a:ea typeface="Verdana" panose="020B0604030504040204" pitchFamily="34" charset="0"/>
              </a:rPr>
              <a:t>needs. The </a:t>
            </a:r>
            <a:r>
              <a:rPr lang="en-US" sz="1600" dirty="0">
                <a:solidFill>
                  <a:schemeClr val="tx1">
                    <a:lumMod val="95000"/>
                    <a:lumOff val="5000"/>
                  </a:schemeClr>
                </a:solidFill>
                <a:effectLst/>
                <a:latin typeface="Verdana" panose="020B0604030504040204" pitchFamily="34" charset="0"/>
                <a:ea typeface="Verdana" panose="020B0604030504040204" pitchFamily="34" charset="0"/>
              </a:rPr>
              <a:t>application aims to provide a seamless experience for users in accessing essential health-related information and services. One of the key functionalities of the application is its ability to offer access to comprehensive checkup details. Users can retrieve detailed information about various medical checkup packages available. Additionally, the application facilitates easy access to information about doctors categorized by their specific fields. This feature enables users to find doctors who specialize in their specific medical </a:t>
            </a:r>
            <a:r>
              <a:rPr lang="en-US" sz="1600" dirty="0" smtClean="0">
                <a:solidFill>
                  <a:schemeClr val="tx1">
                    <a:lumMod val="95000"/>
                    <a:lumOff val="5000"/>
                  </a:schemeClr>
                </a:solidFill>
                <a:effectLst/>
                <a:latin typeface="Verdana" panose="020B0604030504040204" pitchFamily="34" charset="0"/>
                <a:ea typeface="Verdana" panose="020B0604030504040204" pitchFamily="34" charset="0"/>
              </a:rPr>
              <a:t>needs. By </a:t>
            </a:r>
            <a:r>
              <a:rPr lang="en-US" sz="1600" dirty="0">
                <a:solidFill>
                  <a:schemeClr val="tx1">
                    <a:lumMod val="95000"/>
                    <a:lumOff val="5000"/>
                  </a:schemeClr>
                </a:solidFill>
                <a:effectLst/>
                <a:latin typeface="Verdana" panose="020B0604030504040204" pitchFamily="34" charset="0"/>
                <a:ea typeface="Verdana" panose="020B0604030504040204" pitchFamily="34" charset="0"/>
              </a:rPr>
              <a:t>integrating a booking system, users can conveniently schedule appointments based on their own preferences. To ensure efficient management of </a:t>
            </a:r>
            <a:r>
              <a:rPr lang="en-US" sz="1600" dirty="0" smtClean="0">
                <a:solidFill>
                  <a:schemeClr val="tx1">
                    <a:lumMod val="95000"/>
                    <a:lumOff val="5000"/>
                  </a:schemeClr>
                </a:solidFill>
                <a:latin typeface="Verdana" panose="020B0604030504040204" pitchFamily="34" charset="0"/>
                <a:ea typeface="Verdana" panose="020B0604030504040204" pitchFamily="34" charset="0"/>
              </a:rPr>
              <a:t>booked</a:t>
            </a:r>
            <a:r>
              <a:rPr lang="en-US" sz="1600" dirty="0" smtClean="0">
                <a:solidFill>
                  <a:schemeClr val="tx1">
                    <a:lumMod val="95000"/>
                    <a:lumOff val="5000"/>
                  </a:schemeClr>
                </a:solidFill>
                <a:effectLst/>
                <a:latin typeface="Verdana" panose="020B0604030504040204" pitchFamily="34" charset="0"/>
                <a:ea typeface="Verdana" panose="020B0604030504040204" pitchFamily="34" charset="0"/>
              </a:rPr>
              <a:t> </a:t>
            </a:r>
            <a:r>
              <a:rPr lang="en-US" sz="1600" dirty="0">
                <a:solidFill>
                  <a:schemeClr val="tx1">
                    <a:lumMod val="95000"/>
                    <a:lumOff val="5000"/>
                  </a:schemeClr>
                </a:solidFill>
                <a:effectLst/>
                <a:latin typeface="Verdana" panose="020B0604030504040204" pitchFamily="34" charset="0"/>
                <a:ea typeface="Verdana" panose="020B0604030504040204" pitchFamily="34" charset="0"/>
              </a:rPr>
              <a:t>activities, the application incorporates a cart feature. Through this feature, users can keep track of their purchased checkup packages and booked appointments in a centralized location. This enables users to have a clear overview of their upcoming medical commitments and previously availed services. Recognizing the importance of data security, the project includes a login page and a dedicated login database. This ensures that user information is protected and accessed securely.</a:t>
            </a:r>
            <a:endParaRPr lang="en-IN" sz="1600" dirty="0">
              <a:solidFill>
                <a:schemeClr val="tx1">
                  <a:lumMod val="95000"/>
                  <a:lumOff val="5000"/>
                </a:schemeClr>
              </a:solidFill>
              <a:effectLst/>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227056520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BAF2D5-F886-7617-8214-8730CCBCC09E}"/>
              </a:ext>
            </a:extLst>
          </p:cNvPr>
          <p:cNvSpPr>
            <a:spLocks noGrp="1"/>
          </p:cNvSpPr>
          <p:nvPr>
            <p:ph type="title"/>
          </p:nvPr>
        </p:nvSpPr>
        <p:spPr>
          <a:xfrm>
            <a:off x="3901522" y="459468"/>
            <a:ext cx="4388953" cy="568211"/>
          </a:xfrm>
        </p:spPr>
        <p:txBody>
          <a:bodyPr>
            <a:noAutofit/>
          </a:bodyPr>
          <a:lstStyle/>
          <a:p>
            <a:pPr algn="ctr"/>
            <a:r>
              <a:rPr lang="en-US" sz="4000" dirty="0" smtClean="0">
                <a:solidFill>
                  <a:schemeClr val="accent2"/>
                </a:solidFill>
                <a:latin typeface="Verdana" panose="020B0604030504040204" pitchFamily="34" charset="0"/>
                <a:ea typeface="Verdana" panose="020B0604030504040204" pitchFamily="34" charset="0"/>
              </a:rPr>
              <a:t>System Analysis</a:t>
            </a:r>
            <a:endParaRPr lang="en-IN" sz="4000" dirty="0">
              <a:solidFill>
                <a:schemeClr val="accent2"/>
              </a:solidFill>
              <a:latin typeface="Verdana" panose="020B0604030504040204" pitchFamily="34" charset="0"/>
              <a:ea typeface="Verdana" panose="020B0604030504040204" pitchFamily="34" charset="0"/>
            </a:endParaRPr>
          </a:p>
        </p:txBody>
      </p:sp>
      <p:sp>
        <p:nvSpPr>
          <p:cNvPr id="3" name="TextBox 2">
            <a:extLst>
              <a:ext uri="{FF2B5EF4-FFF2-40B4-BE49-F238E27FC236}">
                <a16:creationId xmlns:a16="http://schemas.microsoft.com/office/drawing/2014/main" id="{054D39DF-524F-1DF1-0D6F-2F9D53A60963}"/>
              </a:ext>
            </a:extLst>
          </p:cNvPr>
          <p:cNvSpPr txBox="1"/>
          <p:nvPr/>
        </p:nvSpPr>
        <p:spPr>
          <a:xfrm>
            <a:off x="838200" y="2089720"/>
            <a:ext cx="10515599" cy="4570482"/>
          </a:xfrm>
          <a:prstGeom prst="rect">
            <a:avLst/>
          </a:prstGeom>
          <a:noFill/>
        </p:spPr>
        <p:txBody>
          <a:bodyPr wrap="square" rtlCol="0">
            <a:spAutoFit/>
          </a:bodyPr>
          <a:lstStyle/>
          <a:p>
            <a:pPr marL="285750" indent="-285750" algn="just">
              <a:lnSpc>
                <a:spcPct val="150000"/>
              </a:lnSpc>
              <a:buClr>
                <a:schemeClr val="accent2"/>
              </a:buClr>
              <a:buFont typeface="Wingdings" panose="05000000000000000000" pitchFamily="2" charset="2"/>
              <a:buChar char="§"/>
            </a:pPr>
            <a:r>
              <a:rPr lang="en-US" sz="1600" dirty="0">
                <a:effectLst/>
                <a:latin typeface="Verdana" panose="020B0604030504040204" pitchFamily="34" charset="0"/>
                <a:ea typeface="Verdana" panose="020B0604030504040204" pitchFamily="34" charset="0"/>
              </a:rPr>
              <a:t>Several applications exist that allow users to book appointments, but they are often limited to specific doctors or hospitals. Users need to install separate apps for each doctor or hospital they wish to book an appointment with, resulting in a fragmented and cumbersome booking experience.</a:t>
            </a:r>
          </a:p>
          <a:p>
            <a:pPr marL="285750" indent="-285750" algn="just">
              <a:lnSpc>
                <a:spcPct val="150000"/>
              </a:lnSpc>
              <a:buClr>
                <a:schemeClr val="accent2"/>
              </a:buClr>
              <a:buFont typeface="Wingdings" panose="05000000000000000000" pitchFamily="2" charset="2"/>
              <a:buChar char="§"/>
            </a:pPr>
            <a:r>
              <a:rPr lang="en-US" sz="1600" dirty="0">
                <a:effectLst/>
                <a:latin typeface="Verdana" panose="020B0604030504040204" pitchFamily="34" charset="0"/>
                <a:ea typeface="Verdana" panose="020B0604030504040204" pitchFamily="34" charset="0"/>
              </a:rPr>
              <a:t>The existing system lacks a comprehensive application that provides a consolidated list of doctors based on their medical specialty. Users may have to rely on multiple sources or platforms to gather information about doctors in different specialties, making the search process time-consuming and inefficient.</a:t>
            </a:r>
            <a:endParaRPr lang="en-IN" sz="1600" dirty="0">
              <a:effectLst/>
              <a:latin typeface="Verdana" panose="020B0604030504040204" pitchFamily="34" charset="0"/>
              <a:ea typeface="Verdana" panose="020B0604030504040204" pitchFamily="34" charset="0"/>
            </a:endParaRPr>
          </a:p>
          <a:p>
            <a:pPr marL="285750" indent="-285750" algn="just">
              <a:lnSpc>
                <a:spcPct val="150000"/>
              </a:lnSpc>
              <a:buClr>
                <a:schemeClr val="accent2"/>
              </a:buClr>
              <a:buFont typeface="Wingdings" panose="05000000000000000000" pitchFamily="2" charset="2"/>
              <a:buChar char="§"/>
            </a:pPr>
            <a:r>
              <a:rPr lang="en-US" sz="1600" dirty="0">
                <a:effectLst/>
                <a:latin typeface="Verdana" panose="020B0604030504040204" pitchFamily="34" charset="0"/>
                <a:ea typeface="Verdana" panose="020B0604030504040204" pitchFamily="34" charset="0"/>
              </a:rPr>
              <a:t>Addressing these limitations can lead to the development of an improved system that offers a more efficient and user-friendly experience for users seeking doctor information and appointment booking services.</a:t>
            </a:r>
            <a:endParaRPr lang="en-IN" sz="1600" dirty="0">
              <a:effectLst/>
              <a:latin typeface="Verdana" panose="020B0604030504040204" pitchFamily="34" charset="0"/>
              <a:ea typeface="Verdana" panose="020B0604030504040204" pitchFamily="34" charset="0"/>
            </a:endParaRPr>
          </a:p>
          <a:p>
            <a:pPr indent="228600" algn="just">
              <a:lnSpc>
                <a:spcPct val="150000"/>
              </a:lnSpc>
            </a:pPr>
            <a:endParaRPr lang="en-IN" sz="1800" dirty="0">
              <a:effectLst/>
              <a:latin typeface="Times New Roman" panose="02020603050405020304" pitchFamily="18" charset="0"/>
              <a:ea typeface="Times New Roman" panose="02020603050405020304" pitchFamily="18" charset="0"/>
            </a:endParaRPr>
          </a:p>
        </p:txBody>
      </p:sp>
      <p:sp>
        <p:nvSpPr>
          <p:cNvPr id="4" name="TextBox 3">
            <a:extLst>
              <a:ext uri="{FF2B5EF4-FFF2-40B4-BE49-F238E27FC236}">
                <a16:creationId xmlns:a16="http://schemas.microsoft.com/office/drawing/2014/main" id="{B78B103F-32B9-DAD2-214E-BEB7AE45E4A5}"/>
              </a:ext>
            </a:extLst>
          </p:cNvPr>
          <p:cNvSpPr txBox="1"/>
          <p:nvPr/>
        </p:nvSpPr>
        <p:spPr>
          <a:xfrm>
            <a:off x="838200" y="1281700"/>
            <a:ext cx="3464617" cy="553998"/>
          </a:xfrm>
          <a:prstGeom prst="rect">
            <a:avLst/>
          </a:prstGeom>
          <a:noFill/>
        </p:spPr>
        <p:txBody>
          <a:bodyPr wrap="square" rtlCol="0">
            <a:spAutoFit/>
          </a:bodyPr>
          <a:lstStyle/>
          <a:p>
            <a:r>
              <a:rPr lang="en-US" sz="3000" dirty="0">
                <a:solidFill>
                  <a:schemeClr val="accent2"/>
                </a:solidFill>
                <a:latin typeface="Verdana" panose="020B0604030504040204" pitchFamily="34" charset="0"/>
                <a:ea typeface="Verdana" panose="020B0604030504040204" pitchFamily="34" charset="0"/>
              </a:rPr>
              <a:t>Existing System</a:t>
            </a:r>
            <a:endParaRPr lang="en-IN" sz="3000" dirty="0">
              <a:solidFill>
                <a:schemeClr val="accent2"/>
              </a:solidFill>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419086899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474FBB-BB6F-083F-7917-0AABE12CBB6D}"/>
              </a:ext>
            </a:extLst>
          </p:cNvPr>
          <p:cNvSpPr>
            <a:spLocks noGrp="1"/>
          </p:cNvSpPr>
          <p:nvPr>
            <p:ph type="title"/>
          </p:nvPr>
        </p:nvSpPr>
        <p:spPr>
          <a:xfrm>
            <a:off x="838200" y="749437"/>
            <a:ext cx="4648200" cy="681797"/>
          </a:xfrm>
        </p:spPr>
        <p:txBody>
          <a:bodyPr>
            <a:normAutofit/>
          </a:bodyPr>
          <a:lstStyle/>
          <a:p>
            <a:r>
              <a:rPr lang="en-US" sz="3400" dirty="0">
                <a:solidFill>
                  <a:schemeClr val="accent2"/>
                </a:solidFill>
                <a:latin typeface="Verdana" panose="020B0604030504040204" pitchFamily="34" charset="0"/>
                <a:ea typeface="Verdana" panose="020B0604030504040204" pitchFamily="34" charset="0"/>
              </a:rPr>
              <a:t>Proposed System</a:t>
            </a:r>
            <a:endParaRPr lang="en-IN" sz="3400" dirty="0">
              <a:solidFill>
                <a:schemeClr val="accent2"/>
              </a:solidFill>
              <a:latin typeface="Verdana" panose="020B0604030504040204" pitchFamily="34" charset="0"/>
              <a:ea typeface="Verdana" panose="020B0604030504040204" pitchFamily="34" charset="0"/>
            </a:endParaRPr>
          </a:p>
        </p:txBody>
      </p:sp>
      <p:sp>
        <p:nvSpPr>
          <p:cNvPr id="3" name="TextBox 2">
            <a:extLst>
              <a:ext uri="{FF2B5EF4-FFF2-40B4-BE49-F238E27FC236}">
                <a16:creationId xmlns:a16="http://schemas.microsoft.com/office/drawing/2014/main" id="{37E10FCF-3B34-A1EC-3E59-9E86C8212218}"/>
              </a:ext>
            </a:extLst>
          </p:cNvPr>
          <p:cNvSpPr txBox="1"/>
          <p:nvPr/>
        </p:nvSpPr>
        <p:spPr>
          <a:xfrm>
            <a:off x="838200" y="1664184"/>
            <a:ext cx="10515600" cy="5022272"/>
          </a:xfrm>
          <a:prstGeom prst="rect">
            <a:avLst/>
          </a:prstGeom>
          <a:noFill/>
        </p:spPr>
        <p:txBody>
          <a:bodyPr wrap="square" rtlCol="0">
            <a:spAutoFit/>
          </a:bodyPr>
          <a:lstStyle/>
          <a:p>
            <a:pPr marL="285750" indent="-285750" algn="just">
              <a:lnSpc>
                <a:spcPct val="150000"/>
              </a:lnSpc>
              <a:buClr>
                <a:schemeClr val="accent2"/>
              </a:buClr>
              <a:buFont typeface="Wingdings" panose="05000000000000000000" pitchFamily="2" charset="2"/>
              <a:buChar char="§"/>
            </a:pPr>
            <a:r>
              <a:rPr lang="en-US" dirty="0">
                <a:effectLst/>
                <a:latin typeface="Verdana" panose="020B0604030504040204" pitchFamily="34" charset="0"/>
                <a:ea typeface="Verdana" panose="020B0604030504040204" pitchFamily="34" charset="0"/>
              </a:rPr>
              <a:t>The proposed system will provide a comprehensive list of doctors based on their medical specialty. Users can easily search and browse through the list to find doctors in their desired field, eliminating the need to rely on multiple sources or applications.</a:t>
            </a:r>
          </a:p>
          <a:p>
            <a:pPr marL="285750" indent="-285750" algn="just">
              <a:lnSpc>
                <a:spcPct val="150000"/>
              </a:lnSpc>
              <a:buClr>
                <a:schemeClr val="accent2"/>
              </a:buClr>
              <a:buFont typeface="Wingdings" panose="05000000000000000000" pitchFamily="2" charset="2"/>
              <a:buChar char="§"/>
            </a:pPr>
            <a:r>
              <a:rPr lang="en-US" dirty="0">
                <a:effectLst/>
                <a:latin typeface="Verdana" panose="020B0604030504040204" pitchFamily="34" charset="0"/>
                <a:ea typeface="Verdana" panose="020B0604030504040204" pitchFamily="34" charset="0"/>
              </a:rPr>
              <a:t>The proposed system will allow users to book appointments with specific doctors from the list based on their specialty. Users can select a doctor of their choice and choose an available time slot for the appointment, ensuring a convenient and personalized booking experience.</a:t>
            </a:r>
            <a:endParaRPr lang="en-IN" dirty="0">
              <a:effectLst/>
              <a:latin typeface="Verdana" panose="020B0604030504040204" pitchFamily="34" charset="0"/>
              <a:ea typeface="Verdana" panose="020B0604030504040204" pitchFamily="34" charset="0"/>
            </a:endParaRPr>
          </a:p>
          <a:p>
            <a:pPr marL="285750" indent="-285750" algn="just">
              <a:lnSpc>
                <a:spcPct val="150000"/>
              </a:lnSpc>
              <a:buClr>
                <a:schemeClr val="accent2"/>
              </a:buClr>
              <a:buFont typeface="Wingdings" panose="05000000000000000000" pitchFamily="2" charset="2"/>
              <a:buChar char="§"/>
            </a:pPr>
            <a:r>
              <a:rPr lang="en-US" dirty="0">
                <a:effectLst/>
                <a:latin typeface="Verdana" panose="020B0604030504040204" pitchFamily="34" charset="0"/>
                <a:ea typeface="Verdana" panose="020B0604030504040204" pitchFamily="34" charset="0"/>
              </a:rPr>
              <a:t>The proposed system will prioritize a user-friendly interface that is easy to navigate and provides a seamless experience. Users will be able to access the desired information, book appointments, browse articles, and interact with the application effortlessly.</a:t>
            </a:r>
            <a:endParaRPr lang="en-IN" dirty="0">
              <a:effectLst/>
              <a:latin typeface="Verdana" panose="020B0604030504040204" pitchFamily="34" charset="0"/>
              <a:ea typeface="Verdana" panose="020B0604030504040204" pitchFamily="34" charset="0"/>
            </a:endParaRPr>
          </a:p>
          <a:p>
            <a:pPr marL="285750" indent="-285750" algn="just">
              <a:lnSpc>
                <a:spcPct val="150000"/>
              </a:lnSpc>
              <a:buClr>
                <a:schemeClr val="accent2"/>
              </a:buClr>
              <a:buFont typeface="Wingdings" panose="05000000000000000000" pitchFamily="2" charset="2"/>
              <a:buChar char="§"/>
            </a:pPr>
            <a:endParaRPr lang="en-IN" dirty="0">
              <a:effectLst/>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396534148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181847-4622-B7BA-D7BB-C983E95041E4}"/>
              </a:ext>
            </a:extLst>
          </p:cNvPr>
          <p:cNvSpPr>
            <a:spLocks noGrp="1"/>
          </p:cNvSpPr>
          <p:nvPr>
            <p:ph type="title"/>
          </p:nvPr>
        </p:nvSpPr>
        <p:spPr>
          <a:xfrm>
            <a:off x="3249115" y="722932"/>
            <a:ext cx="5395325" cy="1079363"/>
          </a:xfrm>
        </p:spPr>
        <p:txBody>
          <a:bodyPr>
            <a:noAutofit/>
          </a:bodyPr>
          <a:lstStyle/>
          <a:p>
            <a:pPr algn="ctr"/>
            <a:r>
              <a:rPr lang="en-US" sz="3400" dirty="0">
                <a:solidFill>
                  <a:schemeClr val="accent2"/>
                </a:solidFill>
                <a:latin typeface="Verdana" panose="020B0604030504040204" pitchFamily="34" charset="0"/>
                <a:ea typeface="Verdana" panose="020B0604030504040204" pitchFamily="34" charset="0"/>
              </a:rPr>
              <a:t>Hardware and </a:t>
            </a:r>
            <a:r>
              <a:rPr lang="en-US" sz="3400" dirty="0" smtClean="0">
                <a:solidFill>
                  <a:schemeClr val="accent2"/>
                </a:solidFill>
                <a:latin typeface="Verdana" panose="020B0604030504040204" pitchFamily="34" charset="0"/>
                <a:ea typeface="Verdana" panose="020B0604030504040204" pitchFamily="34" charset="0"/>
              </a:rPr>
              <a:t>Software</a:t>
            </a:r>
            <a:br>
              <a:rPr lang="en-US" sz="3400" dirty="0" smtClean="0">
                <a:solidFill>
                  <a:schemeClr val="accent2"/>
                </a:solidFill>
                <a:latin typeface="Verdana" panose="020B0604030504040204" pitchFamily="34" charset="0"/>
                <a:ea typeface="Verdana" panose="020B0604030504040204" pitchFamily="34" charset="0"/>
              </a:rPr>
            </a:br>
            <a:r>
              <a:rPr lang="en-US" sz="3400" dirty="0" smtClean="0">
                <a:solidFill>
                  <a:schemeClr val="accent2"/>
                </a:solidFill>
                <a:latin typeface="Verdana" panose="020B0604030504040204" pitchFamily="34" charset="0"/>
                <a:ea typeface="Verdana" panose="020B0604030504040204" pitchFamily="34" charset="0"/>
              </a:rPr>
              <a:t>Requirement</a:t>
            </a:r>
            <a:endParaRPr lang="en-IN" sz="3400" dirty="0">
              <a:solidFill>
                <a:schemeClr val="accent2"/>
              </a:solidFill>
              <a:latin typeface="Verdana" panose="020B0604030504040204" pitchFamily="34" charset="0"/>
              <a:ea typeface="Verdana" panose="020B0604030504040204" pitchFamily="34" charset="0"/>
            </a:endParaRPr>
          </a:p>
        </p:txBody>
      </p:sp>
      <p:sp>
        <p:nvSpPr>
          <p:cNvPr id="4" name="TextBox 3">
            <a:extLst>
              <a:ext uri="{FF2B5EF4-FFF2-40B4-BE49-F238E27FC236}">
                <a16:creationId xmlns:a16="http://schemas.microsoft.com/office/drawing/2014/main" id="{4B936F45-82D8-226D-EF7F-D63025482A8B}"/>
              </a:ext>
            </a:extLst>
          </p:cNvPr>
          <p:cNvSpPr txBox="1"/>
          <p:nvPr/>
        </p:nvSpPr>
        <p:spPr>
          <a:xfrm>
            <a:off x="1483095" y="2652530"/>
            <a:ext cx="3761318" cy="461665"/>
          </a:xfrm>
          <a:prstGeom prst="rect">
            <a:avLst/>
          </a:prstGeom>
          <a:noFill/>
        </p:spPr>
        <p:txBody>
          <a:bodyPr wrap="square" rtlCol="0">
            <a:spAutoFit/>
          </a:bodyPr>
          <a:lstStyle/>
          <a:p>
            <a:pPr algn="just"/>
            <a:r>
              <a:rPr lang="en-US" sz="2400" dirty="0">
                <a:solidFill>
                  <a:schemeClr val="accent2"/>
                </a:solidFill>
                <a:latin typeface="Verdana" panose="020B0604030504040204" pitchFamily="34" charset="0"/>
                <a:ea typeface="Verdana" panose="020B0604030504040204" pitchFamily="34" charset="0"/>
              </a:rPr>
              <a:t>Hardware Requirement</a:t>
            </a:r>
            <a:endParaRPr lang="en-IN" sz="2400" dirty="0">
              <a:solidFill>
                <a:schemeClr val="accent2"/>
              </a:solidFill>
              <a:latin typeface="Verdana" panose="020B0604030504040204" pitchFamily="34" charset="0"/>
              <a:ea typeface="Verdana" panose="020B0604030504040204" pitchFamily="34" charset="0"/>
            </a:endParaRPr>
          </a:p>
        </p:txBody>
      </p:sp>
      <p:sp>
        <p:nvSpPr>
          <p:cNvPr id="5" name="TextBox 4">
            <a:extLst>
              <a:ext uri="{FF2B5EF4-FFF2-40B4-BE49-F238E27FC236}">
                <a16:creationId xmlns:a16="http://schemas.microsoft.com/office/drawing/2014/main" id="{113A7701-D0F7-3B34-315E-C6E09ECAC7C2}"/>
              </a:ext>
            </a:extLst>
          </p:cNvPr>
          <p:cNvSpPr txBox="1"/>
          <p:nvPr/>
        </p:nvSpPr>
        <p:spPr>
          <a:xfrm>
            <a:off x="7284737" y="2652529"/>
            <a:ext cx="3742389" cy="461665"/>
          </a:xfrm>
          <a:prstGeom prst="rect">
            <a:avLst/>
          </a:prstGeom>
          <a:noFill/>
        </p:spPr>
        <p:txBody>
          <a:bodyPr wrap="square" rtlCol="0">
            <a:spAutoFit/>
          </a:bodyPr>
          <a:lstStyle/>
          <a:p>
            <a:r>
              <a:rPr lang="en-US" sz="2400" dirty="0">
                <a:solidFill>
                  <a:schemeClr val="accent2"/>
                </a:solidFill>
                <a:latin typeface="Verdana" panose="020B0604030504040204" pitchFamily="34" charset="0"/>
                <a:ea typeface="Verdana" panose="020B0604030504040204" pitchFamily="34" charset="0"/>
              </a:rPr>
              <a:t>Software Requirement</a:t>
            </a:r>
            <a:endParaRPr lang="en-IN" sz="2400" dirty="0">
              <a:solidFill>
                <a:schemeClr val="accent2"/>
              </a:solidFill>
              <a:latin typeface="Verdana" panose="020B0604030504040204" pitchFamily="34" charset="0"/>
              <a:ea typeface="Verdana" panose="020B0604030504040204" pitchFamily="34" charset="0"/>
            </a:endParaRPr>
          </a:p>
        </p:txBody>
      </p:sp>
      <p:sp>
        <p:nvSpPr>
          <p:cNvPr id="6" name="TextBox 5">
            <a:extLst>
              <a:ext uri="{FF2B5EF4-FFF2-40B4-BE49-F238E27FC236}">
                <a16:creationId xmlns:a16="http://schemas.microsoft.com/office/drawing/2014/main" id="{201070E9-917A-0FA5-03F8-90369CE419C8}"/>
              </a:ext>
            </a:extLst>
          </p:cNvPr>
          <p:cNvSpPr txBox="1"/>
          <p:nvPr/>
        </p:nvSpPr>
        <p:spPr>
          <a:xfrm>
            <a:off x="780730" y="3488224"/>
            <a:ext cx="5166048" cy="1754326"/>
          </a:xfrm>
          <a:prstGeom prst="rect">
            <a:avLst/>
          </a:prstGeom>
          <a:noFill/>
        </p:spPr>
        <p:txBody>
          <a:bodyPr wrap="square" rtlCol="0">
            <a:spAutoFit/>
          </a:bodyPr>
          <a:lstStyle/>
          <a:p>
            <a:pPr marL="342900" lvl="0" indent="-342900" algn="just">
              <a:lnSpc>
                <a:spcPct val="150000"/>
              </a:lnSpc>
              <a:buClr>
                <a:schemeClr val="accent2"/>
              </a:buClr>
              <a:buFont typeface="Wingdings" panose="05000000000000000000" pitchFamily="2" charset="2"/>
              <a:buChar char="§"/>
            </a:pPr>
            <a:r>
              <a:rPr lang="en-US" dirty="0">
                <a:effectLst/>
                <a:latin typeface="Verdana" panose="020B0604030504040204" pitchFamily="34" charset="0"/>
                <a:ea typeface="Verdana" panose="020B0604030504040204" pitchFamily="34" charset="0"/>
                <a:cs typeface="Latha" panose="020B0604020202020204" pitchFamily="34" charset="0"/>
              </a:rPr>
              <a:t>Android mobile with Lollipop (5.0) and above versions</a:t>
            </a:r>
            <a:endParaRPr lang="en-IN" dirty="0">
              <a:effectLst/>
              <a:latin typeface="Verdana" panose="020B0604030504040204" pitchFamily="34" charset="0"/>
              <a:ea typeface="Verdana" panose="020B0604030504040204" pitchFamily="34" charset="0"/>
              <a:cs typeface="Latha" panose="020B0604020202020204" pitchFamily="34" charset="0"/>
            </a:endParaRPr>
          </a:p>
          <a:p>
            <a:pPr marL="342900" lvl="0" indent="-342900" algn="just">
              <a:lnSpc>
                <a:spcPct val="150000"/>
              </a:lnSpc>
              <a:buClr>
                <a:schemeClr val="accent2"/>
              </a:buClr>
              <a:buFont typeface="Wingdings" panose="05000000000000000000" pitchFamily="2" charset="2"/>
              <a:buChar char="§"/>
            </a:pPr>
            <a:r>
              <a:rPr lang="en-US" dirty="0">
                <a:effectLst/>
                <a:latin typeface="Verdana" panose="020B0604030504040204" pitchFamily="34" charset="0"/>
                <a:ea typeface="Verdana" panose="020B0604030504040204" pitchFamily="34" charset="0"/>
                <a:cs typeface="Latha" panose="020B0604020202020204" pitchFamily="34" charset="0"/>
              </a:rPr>
              <a:t>Minimum of 2 GB of RAM or More.</a:t>
            </a:r>
            <a:endParaRPr lang="en-IN" dirty="0">
              <a:effectLst/>
              <a:latin typeface="Verdana" panose="020B0604030504040204" pitchFamily="34" charset="0"/>
              <a:ea typeface="Verdana" panose="020B0604030504040204" pitchFamily="34" charset="0"/>
              <a:cs typeface="Latha" panose="020B0604020202020204" pitchFamily="34" charset="0"/>
            </a:endParaRPr>
          </a:p>
          <a:p>
            <a:pPr marL="342900" lvl="0" indent="-342900" algn="just">
              <a:lnSpc>
                <a:spcPct val="150000"/>
              </a:lnSpc>
              <a:spcAft>
                <a:spcPts val="800"/>
              </a:spcAft>
              <a:buClr>
                <a:schemeClr val="accent2"/>
              </a:buClr>
              <a:buFont typeface="Wingdings" panose="05000000000000000000" pitchFamily="2" charset="2"/>
              <a:buChar char="§"/>
            </a:pPr>
            <a:r>
              <a:rPr lang="en-US" dirty="0">
                <a:effectLst/>
                <a:latin typeface="Verdana" panose="020B0604030504040204" pitchFamily="34" charset="0"/>
                <a:ea typeface="Verdana" panose="020B0604030504040204" pitchFamily="34" charset="0"/>
                <a:cs typeface="Latha" panose="020B0604020202020204" pitchFamily="34" charset="0"/>
              </a:rPr>
              <a:t>Minimum of 512MB of available storage.</a:t>
            </a:r>
            <a:endParaRPr lang="en-IN" dirty="0">
              <a:effectLst/>
              <a:latin typeface="Verdana" panose="020B0604030504040204" pitchFamily="34" charset="0"/>
              <a:ea typeface="Verdana" panose="020B0604030504040204" pitchFamily="34" charset="0"/>
              <a:cs typeface="Latha" panose="020B0604020202020204" pitchFamily="34" charset="0"/>
            </a:endParaRPr>
          </a:p>
        </p:txBody>
      </p:sp>
      <p:sp>
        <p:nvSpPr>
          <p:cNvPr id="7" name="TextBox 6">
            <a:extLst>
              <a:ext uri="{FF2B5EF4-FFF2-40B4-BE49-F238E27FC236}">
                <a16:creationId xmlns:a16="http://schemas.microsoft.com/office/drawing/2014/main" id="{D45C0674-B33F-FAD4-2BD0-7D8B400CE3A9}"/>
              </a:ext>
            </a:extLst>
          </p:cNvPr>
          <p:cNvSpPr txBox="1"/>
          <p:nvPr/>
        </p:nvSpPr>
        <p:spPr>
          <a:xfrm>
            <a:off x="8408348" y="3219383"/>
            <a:ext cx="1495166" cy="2682786"/>
          </a:xfrm>
          <a:prstGeom prst="rect">
            <a:avLst/>
          </a:prstGeom>
          <a:noFill/>
        </p:spPr>
        <p:txBody>
          <a:bodyPr wrap="square" rtlCol="0">
            <a:spAutoFit/>
          </a:bodyPr>
          <a:lstStyle/>
          <a:p>
            <a:pPr algn="just">
              <a:lnSpc>
                <a:spcPct val="150000"/>
              </a:lnSpc>
              <a:buClr>
                <a:schemeClr val="accent2"/>
              </a:buClr>
              <a:buSzPct val="100000"/>
            </a:pPr>
            <a:r>
              <a:rPr lang="en-US" dirty="0">
                <a:solidFill>
                  <a:schemeClr val="accent2"/>
                </a:solidFill>
                <a:effectLst/>
                <a:latin typeface="Verdana" panose="020B0604030504040204" pitchFamily="34" charset="0"/>
                <a:ea typeface="Verdana" panose="020B0604030504040204" pitchFamily="34" charset="0"/>
              </a:rPr>
              <a:t>Frontend:</a:t>
            </a:r>
            <a:endParaRPr lang="en-IN" dirty="0">
              <a:solidFill>
                <a:schemeClr val="accent2"/>
              </a:solidFill>
              <a:effectLst/>
              <a:latin typeface="Verdana" panose="020B0604030504040204" pitchFamily="34" charset="0"/>
              <a:ea typeface="Verdana" panose="020B0604030504040204" pitchFamily="34" charset="0"/>
            </a:endParaRPr>
          </a:p>
          <a:p>
            <a:pPr marL="342900" lvl="0" indent="-342900" algn="just">
              <a:lnSpc>
                <a:spcPct val="150000"/>
              </a:lnSpc>
              <a:spcAft>
                <a:spcPts val="800"/>
              </a:spcAft>
              <a:buClr>
                <a:schemeClr val="accent2"/>
              </a:buClr>
              <a:buSzPct val="100000"/>
              <a:buFont typeface="Wingdings" panose="05000000000000000000" pitchFamily="2" charset="2"/>
              <a:buChar char="§"/>
              <a:tabLst>
                <a:tab pos="685800" algn="l"/>
              </a:tabLst>
            </a:pPr>
            <a:r>
              <a:rPr lang="en-US" dirty="0">
                <a:effectLst/>
                <a:latin typeface="Verdana" panose="020B0604030504040204" pitchFamily="34" charset="0"/>
                <a:ea typeface="Verdana" panose="020B0604030504040204" pitchFamily="34" charset="0"/>
                <a:cs typeface="Latha" panose="020B0604020202020204" pitchFamily="34" charset="0"/>
              </a:rPr>
              <a:t>XML</a:t>
            </a:r>
            <a:endParaRPr lang="en-IN" dirty="0">
              <a:effectLst/>
              <a:latin typeface="Verdana" panose="020B0604030504040204" pitchFamily="34" charset="0"/>
              <a:ea typeface="Verdana" panose="020B0604030504040204" pitchFamily="34" charset="0"/>
              <a:cs typeface="Latha" panose="020B0604020202020204" pitchFamily="34" charset="0"/>
            </a:endParaRPr>
          </a:p>
          <a:p>
            <a:pPr algn="just">
              <a:lnSpc>
                <a:spcPct val="150000"/>
              </a:lnSpc>
              <a:buClr>
                <a:schemeClr val="accent2"/>
              </a:buClr>
              <a:buSzPct val="100000"/>
            </a:pPr>
            <a:r>
              <a:rPr lang="en-US" dirty="0">
                <a:solidFill>
                  <a:schemeClr val="accent2"/>
                </a:solidFill>
                <a:effectLst/>
                <a:latin typeface="Verdana" panose="020B0604030504040204" pitchFamily="34" charset="0"/>
                <a:ea typeface="Verdana" panose="020B0604030504040204" pitchFamily="34" charset="0"/>
              </a:rPr>
              <a:t>Backend:</a:t>
            </a:r>
            <a:endParaRPr lang="en-IN" dirty="0">
              <a:solidFill>
                <a:schemeClr val="accent2"/>
              </a:solidFill>
              <a:effectLst/>
              <a:latin typeface="Verdana" panose="020B0604030504040204" pitchFamily="34" charset="0"/>
              <a:ea typeface="Verdana" panose="020B0604030504040204" pitchFamily="34" charset="0"/>
            </a:endParaRPr>
          </a:p>
          <a:p>
            <a:pPr marL="342900" lvl="0" indent="-342900" algn="just">
              <a:lnSpc>
                <a:spcPct val="150000"/>
              </a:lnSpc>
              <a:buClr>
                <a:schemeClr val="accent2"/>
              </a:buClr>
              <a:buSzPct val="100000"/>
              <a:buFont typeface="Wingdings" panose="05000000000000000000" pitchFamily="2" charset="2"/>
              <a:buChar char="§"/>
              <a:tabLst>
                <a:tab pos="685800" algn="l"/>
              </a:tabLst>
            </a:pPr>
            <a:r>
              <a:rPr lang="en-US" dirty="0">
                <a:effectLst/>
                <a:latin typeface="Verdana" panose="020B0604030504040204" pitchFamily="34" charset="0"/>
                <a:ea typeface="Verdana" panose="020B0604030504040204" pitchFamily="34" charset="0"/>
                <a:cs typeface="Latha" panose="020B0604020202020204" pitchFamily="34" charset="0"/>
              </a:rPr>
              <a:t>Java</a:t>
            </a:r>
            <a:endParaRPr lang="en-IN" dirty="0">
              <a:effectLst/>
              <a:latin typeface="Verdana" panose="020B0604030504040204" pitchFamily="34" charset="0"/>
              <a:ea typeface="Verdana" panose="020B0604030504040204" pitchFamily="34" charset="0"/>
              <a:cs typeface="Latha" panose="020B0604020202020204" pitchFamily="34" charset="0"/>
            </a:endParaRPr>
          </a:p>
          <a:p>
            <a:pPr marL="342900" lvl="0" indent="-342900" algn="just">
              <a:lnSpc>
                <a:spcPct val="150000"/>
              </a:lnSpc>
              <a:spcAft>
                <a:spcPts val="800"/>
              </a:spcAft>
              <a:buClr>
                <a:schemeClr val="accent2"/>
              </a:buClr>
              <a:buSzPct val="100000"/>
              <a:buFont typeface="Wingdings" panose="05000000000000000000" pitchFamily="2" charset="2"/>
              <a:buChar char="§"/>
            </a:pPr>
            <a:r>
              <a:rPr lang="en-US" dirty="0">
                <a:effectLst/>
                <a:latin typeface="Verdana" panose="020B0604030504040204" pitchFamily="34" charset="0"/>
                <a:ea typeface="Verdana" panose="020B0604030504040204" pitchFamily="34" charset="0"/>
                <a:cs typeface="Latha" panose="020B0604020202020204" pitchFamily="34" charset="0"/>
              </a:rPr>
              <a:t>SQLite</a:t>
            </a:r>
            <a:endParaRPr lang="en-IN" dirty="0">
              <a:effectLst/>
              <a:latin typeface="Verdana" panose="020B0604030504040204" pitchFamily="34" charset="0"/>
              <a:ea typeface="Verdana" panose="020B0604030504040204" pitchFamily="34" charset="0"/>
              <a:cs typeface="Latha" panose="020B0604020202020204" pitchFamily="34" charset="0"/>
            </a:endParaRPr>
          </a:p>
          <a:p>
            <a:endParaRPr lang="en-IN" sz="2000" dirty="0"/>
          </a:p>
        </p:txBody>
      </p:sp>
    </p:spTree>
    <p:extLst>
      <p:ext uri="{BB962C8B-B14F-4D97-AF65-F5344CB8AC3E}">
        <p14:creationId xmlns:p14="http://schemas.microsoft.com/office/powerpoint/2010/main" val="358227635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4A9C30-D0BF-CFEE-D55C-1B28902FEC82}"/>
              </a:ext>
            </a:extLst>
          </p:cNvPr>
          <p:cNvSpPr>
            <a:spLocks noGrp="1"/>
          </p:cNvSpPr>
          <p:nvPr>
            <p:ph type="title"/>
          </p:nvPr>
        </p:nvSpPr>
        <p:spPr>
          <a:xfrm>
            <a:off x="4771762" y="550655"/>
            <a:ext cx="2567609" cy="695049"/>
          </a:xfrm>
        </p:spPr>
        <p:txBody>
          <a:bodyPr/>
          <a:lstStyle/>
          <a:p>
            <a:pPr algn="ctr"/>
            <a:r>
              <a:rPr lang="en-US" dirty="0">
                <a:solidFill>
                  <a:schemeClr val="accent2"/>
                </a:solidFill>
                <a:latin typeface="Verdana" panose="020B0604030504040204" pitchFamily="34" charset="0"/>
                <a:ea typeface="Verdana" panose="020B0604030504040204" pitchFamily="34" charset="0"/>
              </a:rPr>
              <a:t>Modules</a:t>
            </a:r>
            <a:endParaRPr lang="en-IN" dirty="0">
              <a:solidFill>
                <a:schemeClr val="accent2"/>
              </a:solidFill>
              <a:latin typeface="Verdana" panose="020B0604030504040204" pitchFamily="34" charset="0"/>
              <a:ea typeface="Verdana" panose="020B0604030504040204" pitchFamily="34" charset="0"/>
            </a:endParaRPr>
          </a:p>
        </p:txBody>
      </p:sp>
      <p:sp>
        <p:nvSpPr>
          <p:cNvPr id="3" name="TextBox 2">
            <a:extLst>
              <a:ext uri="{FF2B5EF4-FFF2-40B4-BE49-F238E27FC236}">
                <a16:creationId xmlns:a16="http://schemas.microsoft.com/office/drawing/2014/main" id="{1ACD803F-5074-13B5-1FA9-E8B1B2D8E15E}"/>
              </a:ext>
            </a:extLst>
          </p:cNvPr>
          <p:cNvSpPr txBox="1"/>
          <p:nvPr/>
        </p:nvSpPr>
        <p:spPr>
          <a:xfrm>
            <a:off x="970159" y="2248540"/>
            <a:ext cx="3563347" cy="2338397"/>
          </a:xfrm>
          <a:prstGeom prst="rect">
            <a:avLst/>
          </a:prstGeom>
          <a:noFill/>
        </p:spPr>
        <p:txBody>
          <a:bodyPr wrap="square" rtlCol="0">
            <a:spAutoFit/>
          </a:bodyPr>
          <a:lstStyle/>
          <a:p>
            <a:pPr marL="342900" lvl="0" indent="-342900" algn="just">
              <a:lnSpc>
                <a:spcPct val="150000"/>
              </a:lnSpc>
              <a:buClr>
                <a:schemeClr val="accent2"/>
              </a:buClr>
              <a:buFont typeface="Wingdings" panose="05000000000000000000" pitchFamily="2" charset="2"/>
              <a:buChar char="§"/>
              <a:tabLst>
                <a:tab pos="228600" algn="l"/>
              </a:tabLst>
            </a:pPr>
            <a:r>
              <a:rPr lang="en-US" sz="2000" dirty="0">
                <a:effectLst/>
                <a:latin typeface="Verdana" panose="020B0604030504040204" pitchFamily="34" charset="0"/>
                <a:ea typeface="Verdana" panose="020B0604030504040204" pitchFamily="34" charset="0"/>
                <a:cs typeface="Times New Roman" panose="02020603050405020304" pitchFamily="18" charset="0"/>
              </a:rPr>
              <a:t>Login</a:t>
            </a:r>
            <a:r>
              <a:rPr lang="en-IN" sz="2000" dirty="0">
                <a:effectLst/>
                <a:latin typeface="Verdana" panose="020B0604030504040204" pitchFamily="34" charset="0"/>
                <a:ea typeface="Verdana" panose="020B0604030504040204" pitchFamily="34" charset="0"/>
                <a:cs typeface="Times New Roman" panose="02020603050405020304" pitchFamily="18" charset="0"/>
              </a:rPr>
              <a:t> page</a:t>
            </a:r>
          </a:p>
          <a:p>
            <a:pPr marL="342900" lvl="0" indent="-342900" algn="just">
              <a:lnSpc>
                <a:spcPct val="150000"/>
              </a:lnSpc>
              <a:buClr>
                <a:schemeClr val="accent2"/>
              </a:buClr>
              <a:buFont typeface="Wingdings" panose="05000000000000000000" pitchFamily="2" charset="2"/>
              <a:buChar char="§"/>
              <a:tabLst>
                <a:tab pos="228600" algn="l"/>
              </a:tabLst>
            </a:pPr>
            <a:r>
              <a:rPr lang="en-US" sz="2000" dirty="0">
                <a:effectLst/>
                <a:latin typeface="Verdana" panose="020B0604030504040204" pitchFamily="34" charset="0"/>
                <a:ea typeface="Verdana" panose="020B0604030504040204" pitchFamily="34" charset="0"/>
                <a:cs typeface="Times New Roman" panose="02020603050405020304" pitchFamily="18" charset="0"/>
              </a:rPr>
              <a:t>Checkup packages</a:t>
            </a:r>
            <a:endParaRPr lang="en-IN" sz="2000" dirty="0">
              <a:effectLst/>
              <a:latin typeface="Verdana" panose="020B0604030504040204" pitchFamily="34" charset="0"/>
              <a:ea typeface="Verdana" panose="020B0604030504040204" pitchFamily="34" charset="0"/>
              <a:cs typeface="Times New Roman" panose="02020603050405020304" pitchFamily="18" charset="0"/>
            </a:endParaRPr>
          </a:p>
          <a:p>
            <a:pPr marL="342900" lvl="0" indent="-342900" algn="just">
              <a:lnSpc>
                <a:spcPct val="150000"/>
              </a:lnSpc>
              <a:buClr>
                <a:schemeClr val="accent2"/>
              </a:buClr>
              <a:buFont typeface="Wingdings" panose="05000000000000000000" pitchFamily="2" charset="2"/>
              <a:buChar char="§"/>
              <a:tabLst>
                <a:tab pos="228600" algn="l"/>
              </a:tabLst>
            </a:pPr>
            <a:r>
              <a:rPr lang="en-US" sz="2000" dirty="0">
                <a:effectLst/>
                <a:latin typeface="Verdana" panose="020B0604030504040204" pitchFamily="34" charset="0"/>
                <a:ea typeface="Verdana" panose="020B0604030504040204" pitchFamily="34" charset="0"/>
                <a:cs typeface="Times New Roman" panose="02020603050405020304" pitchFamily="18" charset="0"/>
              </a:rPr>
              <a:t>Find doctors</a:t>
            </a:r>
            <a:endParaRPr lang="en-IN" sz="2000" dirty="0">
              <a:effectLst/>
              <a:latin typeface="Verdana" panose="020B0604030504040204" pitchFamily="34" charset="0"/>
              <a:ea typeface="Verdana" panose="020B0604030504040204" pitchFamily="34" charset="0"/>
              <a:cs typeface="Times New Roman" panose="02020603050405020304" pitchFamily="18" charset="0"/>
            </a:endParaRPr>
          </a:p>
          <a:p>
            <a:pPr marL="342900" lvl="0" indent="-342900" algn="just">
              <a:lnSpc>
                <a:spcPct val="150000"/>
              </a:lnSpc>
              <a:buClr>
                <a:schemeClr val="accent2"/>
              </a:buClr>
              <a:buFont typeface="Wingdings" panose="05000000000000000000" pitchFamily="2" charset="2"/>
              <a:buChar char="§"/>
              <a:tabLst>
                <a:tab pos="228600" algn="l"/>
              </a:tabLst>
            </a:pPr>
            <a:r>
              <a:rPr lang="en-US" sz="2000" dirty="0">
                <a:effectLst/>
                <a:latin typeface="Verdana" panose="020B0604030504040204" pitchFamily="34" charset="0"/>
                <a:ea typeface="Verdana" panose="020B0604030504040204" pitchFamily="34" charset="0"/>
                <a:cs typeface="Times New Roman" panose="02020603050405020304" pitchFamily="18" charset="0"/>
              </a:rPr>
              <a:t>Doctor’s specialty</a:t>
            </a:r>
            <a:endParaRPr lang="en-IN" sz="2000" dirty="0">
              <a:effectLst/>
              <a:latin typeface="Verdana" panose="020B0604030504040204" pitchFamily="34" charset="0"/>
              <a:ea typeface="Verdana" panose="020B0604030504040204" pitchFamily="34" charset="0"/>
              <a:cs typeface="Times New Roman" panose="02020603050405020304" pitchFamily="18" charset="0"/>
            </a:endParaRPr>
          </a:p>
          <a:p>
            <a:pPr marL="342900" lvl="0" indent="-342900" algn="just">
              <a:lnSpc>
                <a:spcPct val="150000"/>
              </a:lnSpc>
              <a:spcAft>
                <a:spcPts val="800"/>
              </a:spcAft>
              <a:buClr>
                <a:schemeClr val="accent2"/>
              </a:buClr>
              <a:buFont typeface="Wingdings" panose="05000000000000000000" pitchFamily="2" charset="2"/>
              <a:buChar char="§"/>
              <a:tabLst>
                <a:tab pos="228600" algn="l"/>
              </a:tabLst>
            </a:pPr>
            <a:r>
              <a:rPr lang="en-US" sz="2000" dirty="0">
                <a:effectLst/>
                <a:latin typeface="Verdana" panose="020B0604030504040204" pitchFamily="34" charset="0"/>
                <a:ea typeface="Verdana" panose="020B0604030504040204" pitchFamily="34" charset="0"/>
                <a:cs typeface="Times New Roman" panose="02020603050405020304" pitchFamily="18" charset="0"/>
              </a:rPr>
              <a:t>Health articles</a:t>
            </a:r>
            <a:endParaRPr lang="en-IN" sz="2000" dirty="0">
              <a:effectLst/>
              <a:latin typeface="Verdana" panose="020B0604030504040204" pitchFamily="34" charset="0"/>
              <a:ea typeface="Verdana" panose="020B0604030504040204" pitchFamily="34" charset="0"/>
              <a:cs typeface="Times New Roman" panose="02020603050405020304" pitchFamily="18" charset="0"/>
            </a:endParaRPr>
          </a:p>
        </p:txBody>
      </p:sp>
    </p:spTree>
    <p:extLst>
      <p:ext uri="{BB962C8B-B14F-4D97-AF65-F5344CB8AC3E}">
        <p14:creationId xmlns:p14="http://schemas.microsoft.com/office/powerpoint/2010/main" val="374712624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3454AA-0B3C-19D0-F0A2-B3BDA3312A11}"/>
              </a:ext>
            </a:extLst>
          </p:cNvPr>
          <p:cNvSpPr>
            <a:spLocks noGrp="1"/>
          </p:cNvSpPr>
          <p:nvPr>
            <p:ph type="title"/>
          </p:nvPr>
        </p:nvSpPr>
        <p:spPr>
          <a:xfrm>
            <a:off x="3460963" y="563909"/>
            <a:ext cx="5497117" cy="642040"/>
          </a:xfrm>
        </p:spPr>
        <p:txBody>
          <a:bodyPr>
            <a:noAutofit/>
          </a:bodyPr>
          <a:lstStyle/>
          <a:p>
            <a:pPr algn="ctr"/>
            <a:r>
              <a:rPr lang="en-US" sz="4000" dirty="0">
                <a:solidFill>
                  <a:schemeClr val="accent2"/>
                </a:solidFill>
                <a:latin typeface="Verdana" panose="020B0604030504040204" pitchFamily="34" charset="0"/>
                <a:ea typeface="Verdana" panose="020B0604030504040204" pitchFamily="34" charset="0"/>
              </a:rPr>
              <a:t>Module Description</a:t>
            </a:r>
            <a:endParaRPr lang="en-IN" sz="4000" dirty="0">
              <a:solidFill>
                <a:schemeClr val="accent2"/>
              </a:solidFill>
              <a:latin typeface="Verdana" panose="020B0604030504040204" pitchFamily="34" charset="0"/>
              <a:ea typeface="Verdana" panose="020B0604030504040204" pitchFamily="34" charset="0"/>
            </a:endParaRPr>
          </a:p>
        </p:txBody>
      </p:sp>
      <p:sp>
        <p:nvSpPr>
          <p:cNvPr id="4" name="TextBox 3">
            <a:extLst>
              <a:ext uri="{FF2B5EF4-FFF2-40B4-BE49-F238E27FC236}">
                <a16:creationId xmlns:a16="http://schemas.microsoft.com/office/drawing/2014/main" id="{41CDEB30-5339-0118-4CCD-FBD91485F7BA}"/>
              </a:ext>
            </a:extLst>
          </p:cNvPr>
          <p:cNvSpPr txBox="1"/>
          <p:nvPr/>
        </p:nvSpPr>
        <p:spPr>
          <a:xfrm>
            <a:off x="951721" y="1564207"/>
            <a:ext cx="10515600" cy="4893647"/>
          </a:xfrm>
          <a:prstGeom prst="rect">
            <a:avLst/>
          </a:prstGeom>
          <a:noFill/>
        </p:spPr>
        <p:txBody>
          <a:bodyPr wrap="square" rtlCol="0">
            <a:spAutoFit/>
          </a:bodyPr>
          <a:lstStyle/>
          <a:p>
            <a:pPr>
              <a:lnSpc>
                <a:spcPct val="150000"/>
              </a:lnSpc>
            </a:pPr>
            <a:r>
              <a:rPr lang="en-US" dirty="0" smtClean="0">
                <a:solidFill>
                  <a:schemeClr val="accent2"/>
                </a:solidFill>
                <a:effectLst/>
                <a:latin typeface="Verdana" panose="020B0604030504040204" pitchFamily="34" charset="0"/>
                <a:ea typeface="Verdana" panose="020B0604030504040204" pitchFamily="34" charset="0"/>
              </a:rPr>
              <a:t>Login Page:</a:t>
            </a:r>
          </a:p>
          <a:p>
            <a:pPr>
              <a:lnSpc>
                <a:spcPct val="150000"/>
              </a:lnSpc>
            </a:pPr>
            <a:endParaRPr lang="en-IN" sz="400" dirty="0">
              <a:solidFill>
                <a:schemeClr val="accent2"/>
              </a:solidFill>
              <a:effectLst/>
              <a:latin typeface="Verdana" panose="020B0604030504040204" pitchFamily="34" charset="0"/>
              <a:ea typeface="Verdana" panose="020B0604030504040204" pitchFamily="34" charset="0"/>
            </a:endParaRPr>
          </a:p>
          <a:p>
            <a:pPr algn="just">
              <a:lnSpc>
                <a:spcPct val="150000"/>
              </a:lnSpc>
            </a:pPr>
            <a:r>
              <a:rPr lang="en-US" sz="1600" dirty="0">
                <a:effectLst/>
                <a:latin typeface="Verdana" panose="020B0604030504040204" pitchFamily="34" charset="0"/>
                <a:ea typeface="Verdana" panose="020B0604030504040204" pitchFamily="34" charset="0"/>
              </a:rPr>
              <a:t>	The Login Page module is an essential component of an Android application that provides a secure and user-friendly way for users to access the app. Its main functionality revolves around user authentication and registration. </a:t>
            </a:r>
            <a:r>
              <a:rPr lang="en-US" sz="1600" dirty="0">
                <a:latin typeface="Verdana" panose="020B0604030504040204" pitchFamily="34" charset="0"/>
                <a:ea typeface="Verdana" panose="020B0604030504040204" pitchFamily="34" charset="0"/>
              </a:rPr>
              <a:t>The Login Page allows new users to register by providing their necessary details such as username, email address, and password. Input  validation ensures that the provided information meets the specified   criteria </a:t>
            </a:r>
            <a:endParaRPr lang="en-US" sz="1600" dirty="0">
              <a:effectLst/>
              <a:latin typeface="Verdana" panose="020B0604030504040204" pitchFamily="34" charset="0"/>
              <a:ea typeface="Verdana" panose="020B0604030504040204" pitchFamily="34" charset="0"/>
            </a:endParaRPr>
          </a:p>
          <a:p>
            <a:pPr>
              <a:lnSpc>
                <a:spcPct val="150000"/>
              </a:lnSpc>
            </a:pPr>
            <a:endParaRPr lang="en-US" sz="2000" dirty="0">
              <a:latin typeface="Verdana" panose="020B0604030504040204" pitchFamily="34" charset="0"/>
              <a:ea typeface="Verdana" panose="020B0604030504040204" pitchFamily="34" charset="0"/>
            </a:endParaRPr>
          </a:p>
          <a:p>
            <a:pPr>
              <a:lnSpc>
                <a:spcPct val="150000"/>
              </a:lnSpc>
            </a:pPr>
            <a:r>
              <a:rPr lang="en-US" dirty="0">
                <a:solidFill>
                  <a:schemeClr val="accent2"/>
                </a:solidFill>
                <a:effectLst/>
                <a:latin typeface="Verdana" panose="020B0604030504040204" pitchFamily="34" charset="0"/>
                <a:ea typeface="Verdana" panose="020B0604030504040204" pitchFamily="34" charset="0"/>
              </a:rPr>
              <a:t>Checkup Packages Page</a:t>
            </a:r>
            <a:r>
              <a:rPr lang="en-US" dirty="0" smtClean="0">
                <a:solidFill>
                  <a:schemeClr val="accent2"/>
                </a:solidFill>
                <a:effectLst/>
                <a:latin typeface="Verdana" panose="020B0604030504040204" pitchFamily="34" charset="0"/>
                <a:ea typeface="Verdana" panose="020B0604030504040204" pitchFamily="34" charset="0"/>
              </a:rPr>
              <a:t>:</a:t>
            </a:r>
          </a:p>
          <a:p>
            <a:pPr>
              <a:lnSpc>
                <a:spcPct val="150000"/>
              </a:lnSpc>
            </a:pPr>
            <a:endParaRPr lang="en-US" sz="400" dirty="0">
              <a:solidFill>
                <a:schemeClr val="accent2"/>
              </a:solidFill>
              <a:effectLst/>
              <a:latin typeface="Verdana" panose="020B0604030504040204" pitchFamily="34" charset="0"/>
              <a:ea typeface="Verdana" panose="020B0604030504040204" pitchFamily="34" charset="0"/>
            </a:endParaRPr>
          </a:p>
          <a:p>
            <a:pPr algn="just">
              <a:lnSpc>
                <a:spcPct val="150000"/>
              </a:lnSpc>
            </a:pPr>
            <a:r>
              <a:rPr lang="en-US" sz="1600" b="1" dirty="0">
                <a:latin typeface="Verdana" panose="020B0604030504040204" pitchFamily="34" charset="0"/>
                <a:ea typeface="Verdana" panose="020B0604030504040204" pitchFamily="34" charset="0"/>
              </a:rPr>
              <a:t>	</a:t>
            </a:r>
            <a:r>
              <a:rPr lang="en-US" sz="1600" dirty="0">
                <a:effectLst/>
                <a:latin typeface="Verdana" panose="020B0604030504040204" pitchFamily="34" charset="0"/>
                <a:ea typeface="Verdana" panose="020B0604030504040204" pitchFamily="34" charset="0"/>
              </a:rPr>
              <a:t>The Checkup Packages module is a feature within an Android application that allows users to browse and select </a:t>
            </a:r>
            <a:r>
              <a:rPr lang="en-US" sz="1600" dirty="0" smtClean="0">
                <a:effectLst/>
                <a:latin typeface="Verdana" panose="020B0604030504040204" pitchFamily="34" charset="0"/>
                <a:ea typeface="Verdana" panose="020B0604030504040204" pitchFamily="34" charset="0"/>
              </a:rPr>
              <a:t>checkup packages from </a:t>
            </a:r>
            <a:r>
              <a:rPr lang="en-US" sz="1600" dirty="0">
                <a:effectLst/>
                <a:latin typeface="Verdana" panose="020B0604030504040204" pitchFamily="34" charset="0"/>
                <a:ea typeface="Verdana" panose="020B0604030504040204" pitchFamily="34" charset="0"/>
              </a:rPr>
              <a:t>a variety of health checkup packages. The module facilitates a seamless process for users to add their desired package to a cart and proceed to checkout</a:t>
            </a:r>
            <a:r>
              <a:rPr lang="en-US" sz="1600" dirty="0" smtClean="0">
                <a:effectLst/>
                <a:latin typeface="Verdana" panose="020B0604030504040204" pitchFamily="34" charset="0"/>
                <a:ea typeface="Verdana" panose="020B0604030504040204" pitchFamily="34" charset="0"/>
              </a:rPr>
              <a:t>.</a:t>
            </a:r>
            <a:endParaRPr lang="en-IN" sz="1600" dirty="0">
              <a:effectLst/>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96160767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B1DAFB4-DE3E-DC04-97D3-92EE0EECCC88}"/>
              </a:ext>
            </a:extLst>
          </p:cNvPr>
          <p:cNvSpPr txBox="1"/>
          <p:nvPr/>
        </p:nvSpPr>
        <p:spPr>
          <a:xfrm>
            <a:off x="942392" y="758664"/>
            <a:ext cx="10086392" cy="5170646"/>
          </a:xfrm>
          <a:prstGeom prst="rect">
            <a:avLst/>
          </a:prstGeom>
          <a:noFill/>
        </p:spPr>
        <p:txBody>
          <a:bodyPr wrap="square" rtlCol="0">
            <a:spAutoFit/>
          </a:bodyPr>
          <a:lstStyle/>
          <a:p>
            <a:pPr>
              <a:lnSpc>
                <a:spcPct val="150000"/>
              </a:lnSpc>
            </a:pPr>
            <a:r>
              <a:rPr lang="en-US" dirty="0">
                <a:solidFill>
                  <a:schemeClr val="accent2"/>
                </a:solidFill>
                <a:effectLst/>
                <a:latin typeface="Verdana" panose="020B0604030504040204" pitchFamily="34" charset="0"/>
                <a:ea typeface="Verdana" panose="020B0604030504040204" pitchFamily="34" charset="0"/>
              </a:rPr>
              <a:t>Find Doctors </a:t>
            </a:r>
            <a:r>
              <a:rPr lang="en-US" dirty="0" smtClean="0">
                <a:solidFill>
                  <a:schemeClr val="accent2"/>
                </a:solidFill>
                <a:effectLst/>
                <a:latin typeface="Verdana" panose="020B0604030504040204" pitchFamily="34" charset="0"/>
                <a:ea typeface="Verdana" panose="020B0604030504040204" pitchFamily="34" charset="0"/>
              </a:rPr>
              <a:t>Page:</a:t>
            </a:r>
          </a:p>
          <a:p>
            <a:pPr>
              <a:lnSpc>
                <a:spcPct val="150000"/>
              </a:lnSpc>
            </a:pPr>
            <a:endParaRPr lang="en-IN" sz="400" dirty="0">
              <a:solidFill>
                <a:schemeClr val="accent2"/>
              </a:solidFill>
              <a:effectLst/>
              <a:latin typeface="Verdana" panose="020B0604030504040204" pitchFamily="34" charset="0"/>
              <a:ea typeface="Verdana" panose="020B0604030504040204" pitchFamily="34" charset="0"/>
            </a:endParaRPr>
          </a:p>
          <a:p>
            <a:pPr algn="just">
              <a:lnSpc>
                <a:spcPct val="150000"/>
              </a:lnSpc>
            </a:pPr>
            <a:r>
              <a:rPr lang="en-US" sz="1600" dirty="0">
                <a:effectLst/>
                <a:latin typeface="Verdana" panose="020B0604030504040204" pitchFamily="34" charset="0"/>
                <a:ea typeface="Verdana" panose="020B0604030504040204" pitchFamily="34" charset="0"/>
              </a:rPr>
              <a:t>	The </a:t>
            </a:r>
            <a:r>
              <a:rPr lang="en-US" sz="1600" dirty="0" smtClean="0">
                <a:effectLst/>
                <a:latin typeface="Verdana" panose="020B0604030504040204" pitchFamily="34" charset="0"/>
                <a:ea typeface="Verdana" panose="020B0604030504040204" pitchFamily="34" charset="0"/>
              </a:rPr>
              <a:t>Find Doctors </a:t>
            </a:r>
            <a:r>
              <a:rPr lang="en-US" sz="1600" dirty="0">
                <a:effectLst/>
                <a:latin typeface="Verdana" panose="020B0604030504040204" pitchFamily="34" charset="0"/>
                <a:ea typeface="Verdana" panose="020B0604030504040204" pitchFamily="34" charset="0"/>
              </a:rPr>
              <a:t>module aims to simplify the process of </a:t>
            </a:r>
            <a:r>
              <a:rPr lang="en-US" sz="1600" dirty="0" smtClean="0">
                <a:latin typeface="Verdana" panose="020B0604030504040204" pitchFamily="34" charset="0"/>
                <a:ea typeface="Verdana" panose="020B0604030504040204" pitchFamily="34" charset="0"/>
              </a:rPr>
              <a:t>searching</a:t>
            </a:r>
            <a:r>
              <a:rPr lang="en-US" sz="1600" dirty="0" smtClean="0">
                <a:effectLst/>
                <a:latin typeface="Verdana" panose="020B0604030504040204" pitchFamily="34" charset="0"/>
                <a:ea typeface="Verdana" panose="020B0604030504040204" pitchFamily="34" charset="0"/>
              </a:rPr>
              <a:t> </a:t>
            </a:r>
            <a:r>
              <a:rPr lang="en-US" sz="1600" dirty="0">
                <a:effectLst/>
                <a:latin typeface="Verdana" panose="020B0604030504040204" pitchFamily="34" charset="0"/>
                <a:ea typeface="Verdana" panose="020B0604030504040204" pitchFamily="34" charset="0"/>
              </a:rPr>
              <a:t>and booking appointments with doctors. It provides users with the ability to search for doctors based on specialties, view detailed profiles, and conveniently book appointments. </a:t>
            </a:r>
            <a:r>
              <a:rPr lang="en-US" sz="1600" dirty="0" smtClean="0">
                <a:effectLst/>
                <a:latin typeface="Verdana" panose="020B0604030504040204" pitchFamily="34" charset="0"/>
                <a:ea typeface="Verdana" panose="020B0604030504040204" pitchFamily="34" charset="0"/>
              </a:rPr>
              <a:t>The </a:t>
            </a:r>
            <a:r>
              <a:rPr lang="en-US" sz="1600" dirty="0">
                <a:effectLst/>
                <a:latin typeface="Verdana" panose="020B0604030504040204" pitchFamily="34" charset="0"/>
                <a:ea typeface="Verdana" panose="020B0604030504040204" pitchFamily="34" charset="0"/>
              </a:rPr>
              <a:t>integration with backend systems ensures accurate and up-to-date information improves the overall user experience. </a:t>
            </a:r>
          </a:p>
          <a:p>
            <a:pPr>
              <a:lnSpc>
                <a:spcPct val="150000"/>
              </a:lnSpc>
            </a:pPr>
            <a:endParaRPr lang="en-US" sz="1600" dirty="0">
              <a:latin typeface="Verdana" panose="020B0604030504040204" pitchFamily="34" charset="0"/>
              <a:ea typeface="Verdana" panose="020B0604030504040204" pitchFamily="34" charset="0"/>
            </a:endParaRPr>
          </a:p>
          <a:p>
            <a:pPr>
              <a:lnSpc>
                <a:spcPct val="150000"/>
              </a:lnSpc>
            </a:pPr>
            <a:r>
              <a:rPr lang="en-US" dirty="0">
                <a:solidFill>
                  <a:schemeClr val="accent2"/>
                </a:solidFill>
                <a:effectLst/>
                <a:latin typeface="Verdana" panose="020B0604030504040204" pitchFamily="34" charset="0"/>
                <a:ea typeface="Verdana" panose="020B0604030504040204" pitchFamily="34" charset="0"/>
              </a:rPr>
              <a:t>Health Articles </a:t>
            </a:r>
            <a:r>
              <a:rPr lang="en-US" dirty="0" smtClean="0">
                <a:solidFill>
                  <a:schemeClr val="accent2"/>
                </a:solidFill>
                <a:effectLst/>
                <a:latin typeface="Verdana" panose="020B0604030504040204" pitchFamily="34" charset="0"/>
                <a:ea typeface="Verdana" panose="020B0604030504040204" pitchFamily="34" charset="0"/>
              </a:rPr>
              <a:t>Page:</a:t>
            </a:r>
          </a:p>
          <a:p>
            <a:pPr>
              <a:lnSpc>
                <a:spcPct val="150000"/>
              </a:lnSpc>
            </a:pPr>
            <a:endParaRPr lang="en-IN" sz="400" dirty="0">
              <a:solidFill>
                <a:schemeClr val="accent2"/>
              </a:solidFill>
              <a:effectLst/>
              <a:latin typeface="Verdana" panose="020B0604030504040204" pitchFamily="34" charset="0"/>
              <a:ea typeface="Verdana" panose="020B0604030504040204" pitchFamily="34" charset="0"/>
            </a:endParaRPr>
          </a:p>
          <a:p>
            <a:pPr algn="just">
              <a:lnSpc>
                <a:spcPct val="150000"/>
              </a:lnSpc>
            </a:pPr>
            <a:r>
              <a:rPr lang="en-US" sz="1600" dirty="0">
                <a:effectLst/>
                <a:latin typeface="Verdana" panose="020B0604030504040204" pitchFamily="34" charset="0"/>
                <a:ea typeface="Verdana" panose="020B0604030504040204" pitchFamily="34" charset="0"/>
              </a:rPr>
              <a:t>	The </a:t>
            </a:r>
            <a:r>
              <a:rPr lang="en-US" sz="1600" dirty="0" smtClean="0">
                <a:effectLst/>
                <a:latin typeface="Verdana" panose="020B0604030504040204" pitchFamily="34" charset="0"/>
                <a:ea typeface="Verdana" panose="020B0604030504040204" pitchFamily="34" charset="0"/>
              </a:rPr>
              <a:t>Health Articles </a:t>
            </a:r>
            <a:r>
              <a:rPr lang="en-US" sz="1600" dirty="0">
                <a:effectLst/>
                <a:latin typeface="Verdana" panose="020B0604030504040204" pitchFamily="34" charset="0"/>
                <a:ea typeface="Verdana" panose="020B0604030504040204" pitchFamily="34" charset="0"/>
              </a:rPr>
              <a:t>module is a valuable component </a:t>
            </a:r>
            <a:r>
              <a:rPr lang="en-US" sz="1600" dirty="0" smtClean="0">
                <a:effectLst/>
                <a:latin typeface="Verdana" panose="020B0604030504040204" pitchFamily="34" charset="0"/>
                <a:ea typeface="Verdana" panose="020B0604030504040204" pitchFamily="34" charset="0"/>
              </a:rPr>
              <a:t>that </a:t>
            </a:r>
            <a:r>
              <a:rPr lang="en-US" sz="1600" dirty="0">
                <a:effectLst/>
                <a:latin typeface="Verdana" panose="020B0604030504040204" pitchFamily="34" charset="0"/>
                <a:ea typeface="Verdana" panose="020B0604030504040204" pitchFamily="34" charset="0"/>
              </a:rPr>
              <a:t>offers users </a:t>
            </a:r>
            <a:r>
              <a:rPr lang="en-US" sz="1600" dirty="0" smtClean="0">
                <a:effectLst/>
                <a:latin typeface="Verdana" panose="020B0604030504040204" pitchFamily="34" charset="0"/>
                <a:ea typeface="Verdana" panose="020B0604030504040204" pitchFamily="34" charset="0"/>
              </a:rPr>
              <a:t>to access </a:t>
            </a:r>
            <a:r>
              <a:rPr lang="en-US" sz="1600" dirty="0">
                <a:effectLst/>
                <a:latin typeface="Verdana" panose="020B0604030504040204" pitchFamily="34" charset="0"/>
                <a:ea typeface="Verdana" panose="020B0604030504040204" pitchFamily="34" charset="0"/>
              </a:rPr>
              <a:t>a collection of health-related articles. This module provides a platform for users to explore informative and educational content related to various health topics. This module aims to provide users with a valuable resource for accessing reliable and informative health-related content. The module enhances </a:t>
            </a:r>
            <a:r>
              <a:rPr lang="en-US" sz="1600" dirty="0" smtClean="0">
                <a:effectLst/>
                <a:latin typeface="Verdana" panose="020B0604030504040204" pitchFamily="34" charset="0"/>
                <a:ea typeface="Verdana" panose="020B0604030504040204" pitchFamily="34" charset="0"/>
              </a:rPr>
              <a:t>users </a:t>
            </a:r>
            <a:r>
              <a:rPr lang="en-US" sz="1600" dirty="0">
                <a:effectLst/>
                <a:latin typeface="Verdana" panose="020B0604030504040204" pitchFamily="34" charset="0"/>
                <a:ea typeface="Verdana" panose="020B0604030504040204" pitchFamily="34" charset="0"/>
              </a:rPr>
              <a:t>knowledge and promotes health </a:t>
            </a:r>
            <a:r>
              <a:rPr lang="en-US" sz="1600" dirty="0" smtClean="0">
                <a:effectLst/>
                <a:latin typeface="Verdana" panose="020B0604030504040204" pitchFamily="34" charset="0"/>
                <a:ea typeface="Verdana" panose="020B0604030504040204" pitchFamily="34" charset="0"/>
              </a:rPr>
              <a:t>awareness.</a:t>
            </a:r>
            <a:endParaRPr lang="en-IN" sz="2000" dirty="0">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48385136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FA0513-5468-2683-6108-B755BA614B0F}"/>
              </a:ext>
            </a:extLst>
          </p:cNvPr>
          <p:cNvSpPr>
            <a:spLocks noGrp="1"/>
          </p:cNvSpPr>
          <p:nvPr>
            <p:ph type="title"/>
          </p:nvPr>
        </p:nvSpPr>
        <p:spPr>
          <a:xfrm>
            <a:off x="4080112" y="121210"/>
            <a:ext cx="3641488" cy="735887"/>
          </a:xfrm>
        </p:spPr>
        <p:txBody>
          <a:bodyPr>
            <a:noAutofit/>
          </a:bodyPr>
          <a:lstStyle/>
          <a:p>
            <a:r>
              <a:rPr lang="en-US" sz="3400" dirty="0">
                <a:solidFill>
                  <a:schemeClr val="accent2"/>
                </a:solidFill>
                <a:latin typeface="Verdana" panose="020B0604030504040204" pitchFamily="34" charset="0"/>
                <a:ea typeface="Verdana" panose="020B0604030504040204" pitchFamily="34" charset="0"/>
              </a:rPr>
              <a:t>System Design</a:t>
            </a:r>
            <a:endParaRPr lang="en-IN" sz="3400" dirty="0">
              <a:solidFill>
                <a:schemeClr val="accent2"/>
              </a:solidFill>
              <a:latin typeface="Verdana" panose="020B0604030504040204" pitchFamily="34" charset="0"/>
              <a:ea typeface="Verdana" panose="020B0604030504040204" pitchFamily="34" charset="0"/>
            </a:endParaRPr>
          </a:p>
        </p:txBody>
      </p:sp>
      <p:pic>
        <p:nvPicPr>
          <p:cNvPr id="4" name="Picture 3">
            <a:extLst>
              <a:ext uri="{FF2B5EF4-FFF2-40B4-BE49-F238E27FC236}">
                <a16:creationId xmlns:a16="http://schemas.microsoft.com/office/drawing/2014/main" id="{D202E538-8586-9CEA-43D4-247B45EFAB5A}"/>
              </a:ext>
            </a:extLst>
          </p:cNvPr>
          <p:cNvPicPr>
            <a:picLocks noChangeAspect="1"/>
          </p:cNvPicPr>
          <p:nvPr/>
        </p:nvPicPr>
        <p:blipFill>
          <a:blip r:embed="rId2"/>
          <a:stretch>
            <a:fillRect/>
          </a:stretch>
        </p:blipFill>
        <p:spPr>
          <a:xfrm>
            <a:off x="3071623" y="958697"/>
            <a:ext cx="5248173" cy="5535410"/>
          </a:xfrm>
          <a:prstGeom prst="rect">
            <a:avLst/>
          </a:prstGeom>
        </p:spPr>
      </p:pic>
    </p:spTree>
    <p:extLst>
      <p:ext uri="{BB962C8B-B14F-4D97-AF65-F5344CB8AC3E}">
        <p14:creationId xmlns:p14="http://schemas.microsoft.com/office/powerpoint/2010/main" val="426058994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286</TotalTime>
  <Words>1178</Words>
  <Application>Microsoft Office PowerPoint</Application>
  <PresentationFormat>Widescreen</PresentationFormat>
  <Paragraphs>201</Paragraphs>
  <Slides>18</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18</vt:i4>
      </vt:variant>
    </vt:vector>
  </HeadingPairs>
  <TitlesOfParts>
    <vt:vector size="27" baseType="lpstr">
      <vt:lpstr>Arial</vt:lpstr>
      <vt:lpstr>Calibri</vt:lpstr>
      <vt:lpstr>Calibri (Body)</vt:lpstr>
      <vt:lpstr>Calibri Light</vt:lpstr>
      <vt:lpstr>Latha</vt:lpstr>
      <vt:lpstr>Times New Roman</vt:lpstr>
      <vt:lpstr>Verdana</vt:lpstr>
      <vt:lpstr>Wingdings</vt:lpstr>
      <vt:lpstr>Office Theme</vt:lpstr>
      <vt:lpstr>Health Cart Management System</vt:lpstr>
      <vt:lpstr>PowerPoint Presentation</vt:lpstr>
      <vt:lpstr>System Analysis</vt:lpstr>
      <vt:lpstr>Proposed System</vt:lpstr>
      <vt:lpstr>Hardware and Software Requirement</vt:lpstr>
      <vt:lpstr>Modules</vt:lpstr>
      <vt:lpstr>Module Description</vt:lpstr>
      <vt:lpstr>PowerPoint Presentation</vt:lpstr>
      <vt:lpstr>System Design</vt:lpstr>
      <vt:lpstr>Database Design</vt:lpstr>
      <vt:lpstr>PowerPoint Presentation</vt:lpstr>
      <vt:lpstr>System Testing</vt:lpstr>
      <vt:lpstr>Screenshots</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Online Book Store</dc:title>
  <dc:creator>santhoshofficial24022002@hotmail.com</dc:creator>
  <cp:lastModifiedBy>Prasanna kumar</cp:lastModifiedBy>
  <cp:revision>39</cp:revision>
  <dcterms:created xsi:type="dcterms:W3CDTF">2023-07-20T06:00:43Z</dcterms:created>
  <dcterms:modified xsi:type="dcterms:W3CDTF">2023-12-23T05:45:21Z</dcterms:modified>
</cp:coreProperties>
</file>

<file path=docProps/thumbnail.jpeg>
</file>